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70" r:id="rId10"/>
    <p:sldId id="263" r:id="rId11"/>
    <p:sldId id="264" r:id="rId12"/>
    <p:sldId id="265" r:id="rId13"/>
    <p:sldId id="266" r:id="rId14"/>
    <p:sldId id="267" r:id="rId15"/>
    <p:sldId id="268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I:\&#1051;&#1045;&#1058;&#1053;&#1048;&#1045;%20&#1058;&#1056;&#1054;&#1055;&#1048;&#1053;&#1050;&#1048;\zvuki_prirody_-_penie_ptits_(zaycev.net).mp3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avatars.mds.yandex.net/get-pdb/1636338/9dd38fc6-fa5a-4d31-a16b-e8bab3c6a0f4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1"/>
            <a:ext cx="4572000" cy="48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24400" y="990600"/>
            <a:ext cx="4191000" cy="4114800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latin typeface="Segoe Script" pitchFamily="34" charset="0"/>
              </a:rPr>
              <a:t>КОНКУРС ЧТЕЦОВ</a:t>
            </a:r>
            <a:br>
              <a:rPr lang="ru-RU" sz="4000" i="1" dirty="0" smtClean="0">
                <a:latin typeface="Segoe Script" pitchFamily="34" charset="0"/>
              </a:rPr>
            </a:br>
            <a:r>
              <a:rPr lang="ru-RU" sz="4000" i="1" dirty="0" smtClean="0">
                <a:latin typeface="Segoe Script" pitchFamily="34" charset="0"/>
              </a:rPr>
              <a:t/>
            </a:r>
            <a:br>
              <a:rPr lang="ru-RU" sz="4000" i="1" dirty="0" smtClean="0">
                <a:latin typeface="Segoe Script" pitchFamily="34" charset="0"/>
              </a:rPr>
            </a:br>
            <a:r>
              <a:rPr lang="ru-RU" sz="4000" i="1" dirty="0" smtClean="0">
                <a:latin typeface="Segoe Script" pitchFamily="34" charset="0"/>
              </a:rPr>
              <a:t> «ЛЕТНИЕ ТРОПИНКИ»</a:t>
            </a:r>
            <a:endParaRPr lang="ru-RU" sz="4000" i="1" dirty="0">
              <a:latin typeface="Segoe Scrip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381000"/>
            <a:ext cx="8001000" cy="6858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Segoe Script" pitchFamily="34" charset="0"/>
              </a:rPr>
              <a:t>МДОУ «ДЕТСКИЙ САД № 94 КОМПЕНСИРУЮЩЕГО ВИДА»</a:t>
            </a:r>
            <a:endParaRPr lang="ru-RU" sz="1800" dirty="0">
              <a:solidFill>
                <a:schemeClr val="tx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839200" cy="1630362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latin typeface="Segoe Script" pitchFamily="34" charset="0"/>
              </a:rPr>
              <a:t>МАША  У(6 лет)</a:t>
            </a:r>
            <a:r>
              <a:rPr lang="ru-RU" sz="3600" dirty="0" smtClean="0">
                <a:latin typeface="Segoe Script" pitchFamily="34" charset="0"/>
              </a:rPr>
              <a:t/>
            </a:r>
            <a:br>
              <a:rPr lang="ru-RU" sz="3600" dirty="0" smtClean="0">
                <a:latin typeface="Segoe Script" pitchFamily="34" charset="0"/>
              </a:rPr>
            </a:br>
            <a:r>
              <a:rPr lang="ru-RU" sz="3600" dirty="0" smtClean="0">
                <a:latin typeface="Segoe Script" pitchFamily="34" charset="0"/>
              </a:rPr>
              <a:t>«НА ЛУГУ ПОЛНО ЗНАКОМЫХ» Т. КУЛАКОВА</a:t>
            </a:r>
            <a:endParaRPr lang="ru-RU" sz="3600" dirty="0">
              <a:latin typeface="Segoe Script" pitchFamily="34" charset="0"/>
            </a:endParaRPr>
          </a:p>
        </p:txBody>
      </p:sp>
      <p:pic>
        <p:nvPicPr>
          <p:cNvPr id="8" name="Содержимое 7" descr="https://abc-decor.com/img/gallery/3/thumbs/thumb_l_503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24000" y="1981200"/>
            <a:ext cx="633508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dirty="0" smtClean="0">
                <a:latin typeface="Segoe Script" pitchFamily="34" charset="0"/>
              </a:rPr>
              <a:t>САША </a:t>
            </a:r>
            <a:r>
              <a:rPr lang="ru-RU" sz="3600" dirty="0" smtClean="0">
                <a:latin typeface="Segoe Script" pitchFamily="34" charset="0"/>
              </a:rPr>
              <a:t>Б</a:t>
            </a:r>
            <a:r>
              <a:rPr lang="en-US" sz="3600" dirty="0" smtClean="0">
                <a:latin typeface="Segoe Script" pitchFamily="34" charset="0"/>
              </a:rPr>
              <a:t>.</a:t>
            </a:r>
            <a:r>
              <a:rPr lang="ru-RU" sz="3600" dirty="0" smtClean="0">
                <a:latin typeface="Segoe Script" pitchFamily="34" charset="0"/>
              </a:rPr>
              <a:t>(6 лет)</a:t>
            </a:r>
            <a:r>
              <a:rPr lang="ru-RU" sz="3600" dirty="0" smtClean="0">
                <a:latin typeface="Segoe Script" pitchFamily="34" charset="0"/>
              </a:rPr>
              <a:t/>
            </a:r>
            <a:br>
              <a:rPr lang="ru-RU" sz="3600" dirty="0" smtClean="0">
                <a:latin typeface="Segoe Script" pitchFamily="34" charset="0"/>
              </a:rPr>
            </a:br>
            <a:r>
              <a:rPr lang="ru-RU" sz="3600" dirty="0" smtClean="0">
                <a:latin typeface="Segoe Script" pitchFamily="34" charset="0"/>
              </a:rPr>
              <a:t>«ЖУК»  А. БАРТО</a:t>
            </a:r>
            <a:endParaRPr lang="ru-RU" sz="3600" dirty="0">
              <a:latin typeface="Segoe Script" pitchFamily="34" charset="0"/>
            </a:endParaRPr>
          </a:p>
        </p:txBody>
      </p:sp>
      <p:pic>
        <p:nvPicPr>
          <p:cNvPr id="7170" name="Picture 2" descr="C:\Users\Инга Викторовна\Desktop\IMG_125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533400"/>
            <a:ext cx="6477001" cy="6208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dirty="0" smtClean="0">
                <a:latin typeface="Segoe Script" pitchFamily="34" charset="0"/>
              </a:rPr>
              <a:t>ВАЛЕРА К</a:t>
            </a:r>
            <a:r>
              <a:rPr lang="en-US" sz="3600" dirty="0" smtClean="0">
                <a:latin typeface="Segoe Script" pitchFamily="34" charset="0"/>
              </a:rPr>
              <a:t>.</a:t>
            </a:r>
            <a:r>
              <a:rPr lang="ru-RU" sz="3600" dirty="0" smtClean="0">
                <a:latin typeface="Segoe Script" pitchFamily="34" charset="0"/>
              </a:rPr>
              <a:t>(4года)</a:t>
            </a:r>
            <a:r>
              <a:rPr lang="ru-RU" sz="3600" dirty="0" smtClean="0">
                <a:latin typeface="Segoe Script" pitchFamily="34" charset="0"/>
              </a:rPr>
              <a:t/>
            </a:r>
            <a:br>
              <a:rPr lang="ru-RU" sz="3600" dirty="0" smtClean="0">
                <a:latin typeface="Segoe Script" pitchFamily="34" charset="0"/>
              </a:rPr>
            </a:br>
            <a:r>
              <a:rPr lang="ru-RU" sz="3600" dirty="0" smtClean="0">
                <a:latin typeface="Segoe Script" pitchFamily="34" charset="0"/>
              </a:rPr>
              <a:t>«УЛИТКА» С. ЕФИМОВА</a:t>
            </a:r>
            <a:endParaRPr lang="ru-RU" sz="3600" dirty="0">
              <a:latin typeface="Segoe Script" pitchFamily="34" charset="0"/>
            </a:endParaRPr>
          </a:p>
        </p:txBody>
      </p:sp>
      <p:pic>
        <p:nvPicPr>
          <p:cNvPr id="6" name="Содержимое 5" descr="https://i.pinimg.com/736x/fb/37/78/fb377835e5aa51b4525bfc1f5aa220a3--grubs-butterflies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0"/>
            <a:ext cx="6172200" cy="4687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Инга Викторовна\Desktop\IMG_12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989195"/>
            <a:ext cx="5638800" cy="5604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latin typeface="Segoe Script" pitchFamily="34" charset="0"/>
              </a:rPr>
              <a:t>МАКАР Н</a:t>
            </a:r>
            <a:r>
              <a:rPr lang="en-US" sz="3600" dirty="0" smtClean="0">
                <a:latin typeface="Segoe Script" pitchFamily="34" charset="0"/>
              </a:rPr>
              <a:t>.</a:t>
            </a:r>
            <a:r>
              <a:rPr lang="ru-RU" sz="3600" dirty="0" smtClean="0">
                <a:latin typeface="Segoe Script" pitchFamily="34" charset="0"/>
              </a:rPr>
              <a:t>(4 года)</a:t>
            </a:r>
            <a:r>
              <a:rPr lang="ru-RU" sz="3600" dirty="0" smtClean="0">
                <a:latin typeface="Segoe Script" pitchFamily="34" charset="0"/>
              </a:rPr>
              <a:t/>
            </a:r>
            <a:br>
              <a:rPr lang="ru-RU" sz="3600" dirty="0" smtClean="0">
                <a:latin typeface="Segoe Script" pitchFamily="34" charset="0"/>
              </a:rPr>
            </a:br>
            <a:r>
              <a:rPr lang="ru-RU" sz="3600" dirty="0" smtClean="0">
                <a:latin typeface="Segoe Script" pitchFamily="34" charset="0"/>
              </a:rPr>
              <a:t>«ОСА»  </a:t>
            </a:r>
            <a:br>
              <a:rPr lang="ru-RU" sz="3600" dirty="0" smtClean="0">
                <a:latin typeface="Segoe Script" pitchFamily="34" charset="0"/>
              </a:rPr>
            </a:br>
            <a:r>
              <a:rPr lang="ru-RU" sz="3600" dirty="0" smtClean="0">
                <a:latin typeface="Segoe Script" pitchFamily="34" charset="0"/>
              </a:rPr>
              <a:t>Н. РОДИВИЛИНА</a:t>
            </a:r>
            <a:endParaRPr lang="ru-RU" sz="3600" dirty="0"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s://avatars.mds.yandex.net/get-pdb/1780525/645c8679-ee79-4899-a88f-66a79dbc3d5d/s1200?webp=false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447800"/>
            <a:ext cx="6172200" cy="518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latin typeface="Segoe Script" pitchFamily="34" charset="0"/>
              </a:rPr>
              <a:t>МАТВЕЙ З</a:t>
            </a:r>
            <a:r>
              <a:rPr lang="en-US" sz="3600" dirty="0" smtClean="0">
                <a:latin typeface="Segoe Script" pitchFamily="34" charset="0"/>
              </a:rPr>
              <a:t>.</a:t>
            </a:r>
            <a:r>
              <a:rPr lang="ru-RU" sz="3600" dirty="0" smtClean="0">
                <a:latin typeface="Segoe Script" pitchFamily="34" charset="0"/>
              </a:rPr>
              <a:t>(6 лет)</a:t>
            </a:r>
            <a:r>
              <a:rPr lang="ru-RU" sz="3600" dirty="0" smtClean="0">
                <a:latin typeface="Segoe Script" pitchFamily="34" charset="0"/>
              </a:rPr>
              <a:t/>
            </a:r>
            <a:br>
              <a:rPr lang="ru-RU" sz="3600" dirty="0" smtClean="0">
                <a:latin typeface="Segoe Script" pitchFamily="34" charset="0"/>
              </a:rPr>
            </a:br>
            <a:r>
              <a:rPr lang="ru-RU" sz="3600" dirty="0" smtClean="0">
                <a:latin typeface="Segoe Script" pitchFamily="34" charset="0"/>
              </a:rPr>
              <a:t>«ДАВАЙТЕ, ЛЮДИ…»</a:t>
            </a:r>
            <a:br>
              <a:rPr lang="ru-RU" sz="3600" dirty="0" smtClean="0">
                <a:latin typeface="Segoe Script" pitchFamily="34" charset="0"/>
              </a:rPr>
            </a:br>
            <a:r>
              <a:rPr lang="ru-RU" sz="3600" dirty="0" smtClean="0">
                <a:latin typeface="Segoe Script" pitchFamily="34" charset="0"/>
              </a:rPr>
              <a:t> И. МАЗИН</a:t>
            </a:r>
            <a:endParaRPr lang="ru-RU" sz="3600" dirty="0"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st2.depositphotos.com/1050493/10198/v/950/depositphotos_101988942-stock-illustration-festive-fireworks-and-confett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1000"/>
            <a:ext cx="74676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752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Segoe Script" pitchFamily="34" charset="0"/>
              </a:rPr>
              <a:t>СПАСИБО ЗА ВНИМАНИЕ!</a:t>
            </a:r>
            <a:endParaRPr lang="ru-RU" b="1" dirty="0">
              <a:latin typeface="Segoe Script" pitchFamily="34" charset="0"/>
            </a:endParaRPr>
          </a:p>
        </p:txBody>
      </p:sp>
      <p:pic>
        <p:nvPicPr>
          <p:cNvPr id="4" name="Рисунок 3" descr="http://www.playcast.ru/uploads/2016/03/23/1795058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124200"/>
            <a:ext cx="7848600" cy="31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1920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Segoe Script" pitchFamily="34" charset="0"/>
              </a:rPr>
              <a:t> </a:t>
            </a:r>
            <a:r>
              <a:rPr lang="ru-RU" sz="3600" dirty="0" smtClean="0">
                <a:latin typeface="Segoe Script" pitchFamily="34" charset="0"/>
              </a:rPr>
              <a:t>ВИТЯ </a:t>
            </a:r>
            <a:r>
              <a:rPr lang="ru-RU" sz="3600" dirty="0" smtClean="0">
                <a:latin typeface="Segoe Script" pitchFamily="34" charset="0"/>
              </a:rPr>
              <a:t>К</a:t>
            </a:r>
            <a:r>
              <a:rPr lang="en-US" sz="3600" dirty="0" smtClean="0">
                <a:latin typeface="Segoe Script" pitchFamily="34" charset="0"/>
              </a:rPr>
              <a:t>.</a:t>
            </a:r>
            <a:r>
              <a:rPr lang="ru-RU" sz="3600" dirty="0" smtClean="0">
                <a:latin typeface="Segoe Script" pitchFamily="34" charset="0"/>
              </a:rPr>
              <a:t>(5 лет)</a:t>
            </a:r>
            <a:r>
              <a:rPr lang="ru-RU" sz="3600" dirty="0" smtClean="0">
                <a:latin typeface="Segoe Script" pitchFamily="34" charset="0"/>
              </a:rPr>
              <a:t/>
            </a:r>
            <a:br>
              <a:rPr lang="ru-RU" sz="3600" dirty="0" smtClean="0">
                <a:latin typeface="Segoe Script" pitchFamily="34" charset="0"/>
              </a:rPr>
            </a:br>
            <a:r>
              <a:rPr lang="ru-RU" sz="3600" dirty="0" smtClean="0">
                <a:latin typeface="Segoe Script" pitchFamily="34" charset="0"/>
              </a:rPr>
              <a:t>«В ЛЕСУ»  Н. МАТВЕЕВА</a:t>
            </a:r>
            <a:br>
              <a:rPr lang="ru-RU" sz="3600" dirty="0" smtClean="0">
                <a:latin typeface="Segoe Script" pitchFamily="34" charset="0"/>
              </a:rPr>
            </a:br>
            <a:endParaRPr lang="ru-RU" sz="3600" dirty="0">
              <a:latin typeface="Segoe Script" pitchFamily="34" charset="0"/>
            </a:endParaRPr>
          </a:p>
        </p:txBody>
      </p:sp>
      <p:pic>
        <p:nvPicPr>
          <p:cNvPr id="5" name="Содержимое 4" descr="https://sc01.alicdn.com/kf/HTB1c94gl77mBKNjSZFyq6zydFXaS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752600"/>
            <a:ext cx="6678524" cy="4602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401762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latin typeface="Segoe Script" pitchFamily="34" charset="0"/>
              </a:rPr>
              <a:t>АНЯ</a:t>
            </a:r>
            <a:r>
              <a:rPr lang="en-US" sz="3600" dirty="0" smtClean="0">
                <a:latin typeface="Segoe Script" pitchFamily="34" charset="0"/>
              </a:rPr>
              <a:t> </a:t>
            </a:r>
            <a:r>
              <a:rPr lang="ru-RU" sz="3600" dirty="0" smtClean="0">
                <a:latin typeface="Segoe Script" pitchFamily="34" charset="0"/>
              </a:rPr>
              <a:t>Ш</a:t>
            </a:r>
            <a:r>
              <a:rPr lang="en-US" sz="3600" dirty="0" smtClean="0">
                <a:latin typeface="Segoe Script" pitchFamily="34" charset="0"/>
              </a:rPr>
              <a:t>.</a:t>
            </a:r>
            <a:r>
              <a:rPr lang="ru-RU" sz="3600" dirty="0" smtClean="0">
                <a:latin typeface="Segoe Script" pitchFamily="34" charset="0"/>
              </a:rPr>
              <a:t> (5лет)</a:t>
            </a:r>
            <a:r>
              <a:rPr lang="ru-RU" sz="3600" dirty="0" smtClean="0">
                <a:latin typeface="Segoe Script" pitchFamily="34" charset="0"/>
              </a:rPr>
              <a:t/>
            </a:r>
            <a:br>
              <a:rPr lang="ru-RU" sz="3600" dirty="0" smtClean="0">
                <a:latin typeface="Segoe Script" pitchFamily="34" charset="0"/>
              </a:rPr>
            </a:br>
            <a:r>
              <a:rPr lang="ru-RU" sz="3600" dirty="0" smtClean="0">
                <a:latin typeface="Segoe Script" pitchFamily="34" charset="0"/>
              </a:rPr>
              <a:t>«МЫ ХОДИЛИ С ПАПОЙ В ЛЕС» Я. </a:t>
            </a:r>
            <a:r>
              <a:rPr lang="ru-RU" sz="3600" dirty="0" smtClean="0">
                <a:latin typeface="Segoe Script" pitchFamily="34" charset="0"/>
              </a:rPr>
              <a:t>АКИМ</a:t>
            </a:r>
            <a:endParaRPr lang="ru-RU" sz="3600" dirty="0">
              <a:latin typeface="Segoe Script" pitchFamily="34" charset="0"/>
            </a:endParaRPr>
          </a:p>
        </p:txBody>
      </p:sp>
      <p:pic>
        <p:nvPicPr>
          <p:cNvPr id="6" name="Содержимое 5" descr="https://avatars.mds.yandex.net/get-pdb/222681/ce3e680c-780d-40e3-9ec5-b83b8bc3e8f1/s120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752600"/>
            <a:ext cx="6217708" cy="4648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latin typeface="Segoe Script" pitchFamily="34" charset="0"/>
              </a:rPr>
              <a:t>АНЯ</a:t>
            </a:r>
            <a:r>
              <a:rPr lang="en-US" sz="3600" dirty="0" smtClean="0">
                <a:latin typeface="Segoe Script" pitchFamily="34" charset="0"/>
              </a:rPr>
              <a:t> </a:t>
            </a:r>
            <a:r>
              <a:rPr lang="ru-RU" sz="3600" dirty="0" smtClean="0">
                <a:latin typeface="Segoe Script" pitchFamily="34" charset="0"/>
              </a:rPr>
              <a:t>П</a:t>
            </a:r>
            <a:r>
              <a:rPr lang="en-US" sz="3600" dirty="0" smtClean="0">
                <a:latin typeface="Segoe Script" pitchFamily="34" charset="0"/>
              </a:rPr>
              <a:t>.</a:t>
            </a:r>
            <a:r>
              <a:rPr lang="ru-RU" sz="3600" dirty="0" smtClean="0">
                <a:latin typeface="Segoe Script" pitchFamily="34" charset="0"/>
              </a:rPr>
              <a:t>(6 лет)</a:t>
            </a:r>
            <a:r>
              <a:rPr lang="ru-RU" sz="3600" dirty="0" smtClean="0">
                <a:latin typeface="Segoe Script" pitchFamily="34" charset="0"/>
              </a:rPr>
              <a:t/>
            </a:r>
            <a:br>
              <a:rPr lang="ru-RU" sz="3600" dirty="0" smtClean="0">
                <a:latin typeface="Segoe Script" pitchFamily="34" charset="0"/>
              </a:rPr>
            </a:br>
            <a:r>
              <a:rPr lang="ru-RU" sz="3600" dirty="0" smtClean="0">
                <a:latin typeface="Segoe Script" pitchFamily="34" charset="0"/>
              </a:rPr>
              <a:t>«БЕРЕЗА» А. ПРОКОФЬЕВ</a:t>
            </a:r>
            <a:endParaRPr lang="ru-RU" sz="3600" dirty="0">
              <a:latin typeface="Segoe Script" pitchFamily="34" charset="0"/>
            </a:endParaRPr>
          </a:p>
        </p:txBody>
      </p:sp>
      <p:pic>
        <p:nvPicPr>
          <p:cNvPr id="6" name="Содержимое 5" descr="https://avatanplus.com/files/resources/original/5c790470304cf16938b95646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600200"/>
            <a:ext cx="5026208" cy="4830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b1.culture.ru/c/728636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762000"/>
            <a:ext cx="8077200" cy="5257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zvuki_prirody_-_penie_ptits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58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468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839200" cy="160020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latin typeface="Segoe Script" pitchFamily="34" charset="0"/>
              </a:rPr>
              <a:t>Тимур З</a:t>
            </a:r>
            <a:r>
              <a:rPr lang="en-US" sz="3600" dirty="0" smtClean="0">
                <a:latin typeface="Segoe Script" pitchFamily="34" charset="0"/>
              </a:rPr>
              <a:t>.</a:t>
            </a:r>
            <a:r>
              <a:rPr lang="ru-RU" sz="3600" dirty="0" smtClean="0">
                <a:latin typeface="Segoe Script" pitchFamily="34" charset="0"/>
              </a:rPr>
              <a:t>(6 лет)</a:t>
            </a:r>
            <a:r>
              <a:rPr lang="ru-RU" sz="3600" dirty="0" smtClean="0">
                <a:latin typeface="Segoe Script" pitchFamily="34" charset="0"/>
              </a:rPr>
              <a:t/>
            </a:r>
            <a:br>
              <a:rPr lang="ru-RU" sz="3600" dirty="0" smtClean="0">
                <a:latin typeface="Segoe Script" pitchFamily="34" charset="0"/>
              </a:rPr>
            </a:br>
            <a:r>
              <a:rPr lang="ru-RU" sz="3600" dirty="0" smtClean="0">
                <a:latin typeface="Segoe Script" pitchFamily="34" charset="0"/>
              </a:rPr>
              <a:t>«ЛУЧШЕ НЕТ РОДНОГО КРАЯ» П. ВОРОНЬКО</a:t>
            </a:r>
            <a:endParaRPr lang="ru-RU" sz="3600" dirty="0">
              <a:latin typeface="Segoe Script" pitchFamily="34" charset="0"/>
            </a:endParaRPr>
          </a:p>
        </p:txBody>
      </p:sp>
      <p:pic>
        <p:nvPicPr>
          <p:cNvPr id="5" name="Содержимое 4" descr="http://tsdbklimovo.ru/wp-content/uploads/2016/11/lake-and-trees-clipart-1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971800"/>
            <a:ext cx="8229600" cy="32451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dirty="0" smtClean="0">
                <a:latin typeface="Segoe Script" pitchFamily="34" charset="0"/>
              </a:rPr>
              <a:t>ЕВА Т</a:t>
            </a:r>
            <a:r>
              <a:rPr lang="en-US" sz="3600" dirty="0" smtClean="0">
                <a:latin typeface="Segoe Script" pitchFamily="34" charset="0"/>
              </a:rPr>
              <a:t>.</a:t>
            </a:r>
            <a:r>
              <a:rPr lang="ru-RU" sz="3600" dirty="0" smtClean="0">
                <a:latin typeface="Segoe Script" pitchFamily="34" charset="0"/>
              </a:rPr>
              <a:t>(4 года)</a:t>
            </a:r>
            <a:r>
              <a:rPr lang="ru-RU" sz="3600" dirty="0" smtClean="0">
                <a:latin typeface="Segoe Script" pitchFamily="34" charset="0"/>
              </a:rPr>
              <a:t/>
            </a:r>
            <a:br>
              <a:rPr lang="ru-RU" sz="3600" dirty="0" smtClean="0">
                <a:latin typeface="Segoe Script" pitchFamily="34" charset="0"/>
              </a:rPr>
            </a:br>
            <a:r>
              <a:rPr lang="ru-RU" sz="3600" dirty="0" smtClean="0">
                <a:latin typeface="Segoe Script" pitchFamily="34" charset="0"/>
              </a:rPr>
              <a:t>«ОДУВАНЧИК» Л. АГРАЧЕВА</a:t>
            </a:r>
            <a:endParaRPr lang="ru-RU" sz="3600" dirty="0">
              <a:latin typeface="Segoe Script" pitchFamily="34" charset="0"/>
            </a:endParaRPr>
          </a:p>
        </p:txBody>
      </p:sp>
      <p:pic>
        <p:nvPicPr>
          <p:cNvPr id="4" name="Содержимое 3" descr="https://img3.goodfon.com/original/1920x1080/1/a1/kollazh-vektor-nebo-oblak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0"/>
            <a:ext cx="7239000" cy="4648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dirty="0" smtClean="0">
                <a:latin typeface="Segoe Script" pitchFamily="34" charset="0"/>
              </a:rPr>
              <a:t>ЛИЗА Ш</a:t>
            </a:r>
            <a:r>
              <a:rPr lang="en-US" sz="3600" dirty="0" smtClean="0">
                <a:latin typeface="Segoe Script" pitchFamily="34" charset="0"/>
              </a:rPr>
              <a:t>.</a:t>
            </a:r>
            <a:r>
              <a:rPr lang="ru-RU" sz="3600" dirty="0" smtClean="0">
                <a:latin typeface="Segoe Script" pitchFamily="34" charset="0"/>
              </a:rPr>
              <a:t>(5 лет)</a:t>
            </a:r>
            <a:r>
              <a:rPr lang="ru-RU" sz="3600" dirty="0" smtClean="0">
                <a:latin typeface="Segoe Script" pitchFamily="34" charset="0"/>
              </a:rPr>
              <a:t/>
            </a:r>
            <a:br>
              <a:rPr lang="ru-RU" sz="3600" dirty="0" smtClean="0">
                <a:latin typeface="Segoe Script" pitchFamily="34" charset="0"/>
              </a:rPr>
            </a:br>
            <a:r>
              <a:rPr lang="ru-RU" sz="3600" dirty="0" smtClean="0">
                <a:latin typeface="Segoe Script" pitchFamily="34" charset="0"/>
              </a:rPr>
              <a:t>«НЕЗАБУДКИ» В. ТОВАРКОВ</a:t>
            </a:r>
            <a:endParaRPr lang="ru-RU" sz="3600" dirty="0">
              <a:latin typeface="Segoe Script" pitchFamily="34" charset="0"/>
            </a:endParaRPr>
          </a:p>
        </p:txBody>
      </p:sp>
      <p:pic>
        <p:nvPicPr>
          <p:cNvPr id="5" name="Содержимое 4" descr="https://avatars.mds.yandex.net/get-pdb/1583023/0ca9c14b-dab1-4066-a42c-17a4617c3f44/s1200?webp=false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447800"/>
            <a:ext cx="6781800" cy="510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detskie-raskraski.ru/sites/default/files/styles/h250/public/vorona.jpg?itok=H1pO5VWB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33400"/>
            <a:ext cx="3467100" cy="2520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www.art-deco-stickers.fr/13144-tm_thickbox_default/sticker-enfant-oiseaux-30x30cm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676400"/>
            <a:ext cx="3962400" cy="4722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</TotalTime>
  <Words>80</Words>
  <Application>Microsoft Office PowerPoint</Application>
  <PresentationFormat>Экран (4:3)</PresentationFormat>
  <Paragraphs>14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КОНКУРС ЧТЕЦОВ   «ЛЕТНИЕ ТРОПИНКИ»</vt:lpstr>
      <vt:lpstr>  ВИТЯ К.(5 лет) «В ЛЕСУ»  Н. МАТВЕЕВА </vt:lpstr>
      <vt:lpstr>АНЯ Ш. (5лет) «МЫ ХОДИЛИ С ПАПОЙ В ЛЕС» Я. АКИМ</vt:lpstr>
      <vt:lpstr>АНЯ П.(6 лет) «БЕРЕЗА» А. ПРОКОФЬЕВ</vt:lpstr>
      <vt:lpstr>Слайд 5</vt:lpstr>
      <vt:lpstr>Тимур З.(6 лет) «ЛУЧШЕ НЕТ РОДНОГО КРАЯ» П. ВОРОНЬКО</vt:lpstr>
      <vt:lpstr>ЕВА Т.(4 года) «ОДУВАНЧИК» Л. АГРАЧЕВА</vt:lpstr>
      <vt:lpstr>ЛИЗА Ш.(5 лет) «НЕЗАБУДКИ» В. ТОВАРКОВ</vt:lpstr>
      <vt:lpstr>Слайд 9</vt:lpstr>
      <vt:lpstr>МАША  У(6 лет) «НА ЛУГУ ПОЛНО ЗНАКОМЫХ» Т. КУЛАКОВА</vt:lpstr>
      <vt:lpstr>САША Б.(6 лет) «ЖУК»  А. БАРТО</vt:lpstr>
      <vt:lpstr>ВАЛЕРА К.(4года) «УЛИТКА» С. ЕФИМОВА</vt:lpstr>
      <vt:lpstr>МАКАР Н.(4 года) «ОСА»   Н. РОДИВИЛИНА</vt:lpstr>
      <vt:lpstr>МАТВЕЙ З.(6 лет) «ДАВАЙТЕ, ЛЮДИ…»  И. МАЗИН</vt:lpstr>
      <vt:lpstr>Слайд 15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ЧТЕЦОВ  «ЛЕТНИЕ ТРОПИНКИ»</dc:title>
  <dc:creator>Инга Викторовна</dc:creator>
  <cp:lastModifiedBy>Елена</cp:lastModifiedBy>
  <cp:revision>19</cp:revision>
  <dcterms:created xsi:type="dcterms:W3CDTF">2019-08-21T06:40:54Z</dcterms:created>
  <dcterms:modified xsi:type="dcterms:W3CDTF">2019-10-15T05:16:19Z</dcterms:modified>
</cp:coreProperties>
</file>