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9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../&#1054;&#1090;&#1074;&#1077;&#1090;&#1099;/&#1054;&#1090;&#1074;&#1077;&#1090;&#1099;%20&#1088;&#1072;&#1079;&#1085;&#1086;&#1077;%20400.pptx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2636912"/>
            <a:ext cx="8305800" cy="220589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332656"/>
            <a:ext cx="8305800" cy="2880320"/>
          </a:xfrm>
        </p:spPr>
        <p:txBody>
          <a:bodyPr/>
          <a:lstStyle/>
          <a:p>
            <a:r>
              <a:rPr lang="ru-RU" dirty="0">
                <a:effectLst/>
              </a:rPr>
              <a:t>Кем и когда было водружено Красное Знамя Победы над Рейхстагом?</a:t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1026" name="Picture 2" descr="D:\загруженное (1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564904"/>
            <a:ext cx="5688632" cy="3771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96336" y="5875050"/>
            <a:ext cx="10294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hlinkClick r:id="rId3" action="ppaction://hlinkpres?slideindex=1&amp;slidetitle="/>
              </a:rPr>
              <a:t>Ответ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02565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12</Words>
  <Application>Microsoft Office PowerPoint</Application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Кем и когда было водружено Красное Знамя Победы над Рейхстагом?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Кем и когда было водружено Красное Знамя Победы над Рейхстагом? </dc:title>
  <dc:creator>Scool</dc:creator>
  <cp:lastModifiedBy>Scool</cp:lastModifiedBy>
  <cp:revision>1</cp:revision>
  <dcterms:created xsi:type="dcterms:W3CDTF">2020-02-26T06:19:53Z</dcterms:created>
  <dcterms:modified xsi:type="dcterms:W3CDTF">2020-02-26T06:28:51Z</dcterms:modified>
</cp:coreProperties>
</file>