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../&#1054;&#1090;&#1074;&#1077;&#1090;&#1099;/&#1054;&#1090;&#1074;&#1077;&#1090;%20&#1055;&#1086;&#1088;&#1090;&#1088;&#1077;&#1090;%20500.pptx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836712"/>
            <a:ext cx="8305800" cy="1981200"/>
          </a:xfrm>
        </p:spPr>
        <p:txBody>
          <a:bodyPr/>
          <a:lstStyle/>
          <a:p>
            <a:r>
              <a:rPr lang="ru-RU" sz="2400" dirty="0">
                <a:effectLst/>
                <a:latin typeface="Times New Roman" pitchFamily="18" charset="0"/>
                <a:cs typeface="Times New Roman" pitchFamily="18" charset="0"/>
              </a:rPr>
              <a:t>Этот полководец, дважды Герой Советского союза. С сентября 1942 года командовал 62-й армией, которая прославилась героической шестимесячной обороной Сталинграда в уличных боях в полностью разрушенном городе, сражаясь на изолированных плацдармах, на берегу широкой Волги. </a:t>
            </a:r>
            <a:r>
              <a:rPr lang="ru-RU" sz="2400" dirty="0">
                <a:effectLst/>
                <a:latin typeface="Times New Roman" pitchFamily="18" charset="0"/>
                <a:cs typeface="Times New Roman" pitchFamily="18" charset="0"/>
              </a:rPr>
              <a:t>Участвовал в аресте попавшего в окружение генерала-фельдмаршала Паулюса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D:\загруженное (23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852936"/>
            <a:ext cx="2736304" cy="381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380312" y="5949280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hlinkClick r:id="rId3" action="ppaction://hlinkpres?slideindex=1&amp;slidetitle="/>
              </a:rPr>
              <a:t>Ответ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9512794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0</TotalTime>
  <Words>9</Words>
  <Application>Microsoft Office PowerPoint</Application>
  <PresentationFormat>Экран 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Бумажная</vt:lpstr>
      <vt:lpstr>Этот полководец, дважды Герой Советского союза. С сентября 1942 года командовал 62-й армией, которая прославилась героической шестимесячной обороной Сталинграда в уличных боях в полностью разрушенном городе, сражаясь на изолированных плацдармах, на берегу широкой Волги. Участвовал в аресте попавшего в окружение генерала-фельдмаршала Паулюса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Этот полководец, дважды Герой Советского союза. С сентября 1942 года командовал 62-й армией, которая прославилась героической шестимесячной обороной Сталинграда в уличных боях в полностью разрушенном городе, сражаясь на изолированных плацдармах, на берегу широкой Волги. Участвовал в аресте попавшего в окружение генерала-фельдмаршала Паулюса</dc:title>
  <dc:creator>Scool</dc:creator>
  <cp:lastModifiedBy>Scool</cp:lastModifiedBy>
  <cp:revision>1</cp:revision>
  <dcterms:created xsi:type="dcterms:W3CDTF">2020-02-27T07:05:08Z</dcterms:created>
  <dcterms:modified xsi:type="dcterms:W3CDTF">2020-02-27T07:09:59Z</dcterms:modified>
</cp:coreProperties>
</file>