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3" r:id="rId2"/>
    <p:sldId id="256" r:id="rId3"/>
    <p:sldId id="257" r:id="rId4"/>
    <p:sldId id="258" r:id="rId5"/>
    <p:sldId id="259" r:id="rId6"/>
    <p:sldId id="260" r:id="rId7"/>
    <p:sldId id="261" r:id="rId8"/>
    <p:sldId id="262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452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9181CF-75EC-4536-BC88-9FEFE2D01302}" type="datetimeFigureOut">
              <a:rPr lang="ru-RU" smtClean="0"/>
              <a:t>15.04.2021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CC2191-F842-404E-86FF-1351C2874BB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268920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9181CF-75EC-4536-BC88-9FEFE2D01302}" type="datetimeFigureOut">
              <a:rPr lang="ru-RU" smtClean="0"/>
              <a:t>15.04.2021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CC2191-F842-404E-86FF-1351C2874BB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64738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9181CF-75EC-4536-BC88-9FEFE2D01302}" type="datetimeFigureOut">
              <a:rPr lang="ru-RU" smtClean="0"/>
              <a:t>15.04.2021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CC2191-F842-404E-86FF-1351C2874BB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347147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9181CF-75EC-4536-BC88-9FEFE2D01302}" type="datetimeFigureOut">
              <a:rPr lang="ru-RU" smtClean="0"/>
              <a:t>15.04.2021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CC2191-F842-404E-86FF-1351C2874BB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29411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9181CF-75EC-4536-BC88-9FEFE2D01302}" type="datetimeFigureOut">
              <a:rPr lang="ru-RU" smtClean="0"/>
              <a:t>15.04.2021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CC2191-F842-404E-86FF-1351C2874BB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327963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9181CF-75EC-4536-BC88-9FEFE2D01302}" type="datetimeFigureOut">
              <a:rPr lang="ru-RU" smtClean="0"/>
              <a:t>15.04.2021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CC2191-F842-404E-86FF-1351C2874BB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441814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9181CF-75EC-4536-BC88-9FEFE2D01302}" type="datetimeFigureOut">
              <a:rPr lang="ru-RU" smtClean="0"/>
              <a:t>15.04.2021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CC2191-F842-404E-86FF-1351C2874BB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494625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9181CF-75EC-4536-BC88-9FEFE2D01302}" type="datetimeFigureOut">
              <a:rPr lang="ru-RU" smtClean="0"/>
              <a:t>15.04.2021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CC2191-F842-404E-86FF-1351C2874BB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369220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9181CF-75EC-4536-BC88-9FEFE2D01302}" type="datetimeFigureOut">
              <a:rPr lang="ru-RU" smtClean="0"/>
              <a:t>15.04.2021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CC2191-F842-404E-86FF-1351C2874BB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284604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9181CF-75EC-4536-BC88-9FEFE2D01302}" type="datetimeFigureOut">
              <a:rPr lang="ru-RU" smtClean="0"/>
              <a:t>15.04.2021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CC2191-F842-404E-86FF-1351C2874BB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861404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9181CF-75EC-4536-BC88-9FEFE2D01302}" type="datetimeFigureOut">
              <a:rPr lang="ru-RU" smtClean="0"/>
              <a:t>15.04.2021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CC2191-F842-404E-86FF-1351C2874BB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411808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9181CF-75EC-4536-BC88-9FEFE2D01302}" type="datetimeFigureOut">
              <a:rPr lang="ru-RU" smtClean="0"/>
              <a:t>15.04.2021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C2191-F842-404E-86FF-1351C2874BB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774609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685800" y="1196753"/>
            <a:ext cx="7772400" cy="2160240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Презентация к занятию </a:t>
            </a:r>
            <a:br>
              <a:rPr lang="ru-RU" b="1" dirty="0" smtClean="0"/>
            </a:b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  <a:t>«Развитие наглядно – образного и словесно – логического мышления. Роботы в беде»</a:t>
            </a:r>
            <a:endParaRPr lang="ru-RU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6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724128" y="4221163"/>
            <a:ext cx="2735660" cy="1417637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Составила: </a:t>
            </a:r>
          </a:p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Педагог-психолог</a:t>
            </a:r>
            <a:endParaRPr kumimoji="0" lang="ru-RU" sz="24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Русских И.Ю.</a:t>
            </a:r>
            <a:endParaRPr kumimoji="0" lang="ru-RU" sz="24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pic>
        <p:nvPicPr>
          <p:cNvPr id="1026" name="Picture 2" descr="D:\интернат\роботы в беде\1418602592_paul-gogola-robot-babochka-melancholy-robot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3865496"/>
            <a:ext cx="4086740" cy="27582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3103710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D:\КРЗ\роботы в беде\sos_1_07112304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70808"/>
            <a:ext cx="8784976" cy="63453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SOS_SOS_Save_Our_Souls_Spasite.. (qmusic.me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148064" y="550046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24150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87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D:\КРЗ\роботы в беде\cifry-10-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196752"/>
            <a:ext cx="7933903" cy="39604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7660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D:\КРЗ\роботы в беде\robotizatsia_jpg_147576607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260648"/>
            <a:ext cx="8002238" cy="62499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618295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274638"/>
            <a:ext cx="7787208" cy="1026057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Найди тень для каждого домика</a:t>
            </a:r>
            <a:endParaRPr lang="ru-RU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1026" name="Picture 2" descr="D:\интернат\роботы в беде\soobragalki_domiki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6" y="1300695"/>
            <a:ext cx="5162897" cy="51628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0553706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Найди </a:t>
            </a:r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два одинаковых домика</a:t>
            </a:r>
            <a:endParaRPr lang="ru-RU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2051" name="Picture 3" descr="D:\интернат\роботы в беде\building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6282" y="1268760"/>
            <a:ext cx="5090889" cy="50908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6180055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 descr="D:\интернат\роботы в беде\zaniatiie-klub-viesielykh-matiematikov_3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671978"/>
            <a:ext cx="7610706" cy="55759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3238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331640" y="2060848"/>
            <a:ext cx="6264696" cy="140038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85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СПАСИБО !!!</a:t>
            </a:r>
            <a:endParaRPr lang="ru-RU" sz="85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1828058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142</TotalTime>
  <Words>20</Words>
  <Application>Microsoft Office PowerPoint</Application>
  <PresentationFormat>Экран (4:3)</PresentationFormat>
  <Paragraphs>7</Paragraphs>
  <Slides>8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Тема Office</vt:lpstr>
      <vt:lpstr>Презентация к занятию  «Развитие наглядно – образного и словесно – логического мышления. Роботы в беде»</vt:lpstr>
      <vt:lpstr>Презентация PowerPoint</vt:lpstr>
      <vt:lpstr>Презентация PowerPoint</vt:lpstr>
      <vt:lpstr>Презентация PowerPoint</vt:lpstr>
      <vt:lpstr>Найди тень для каждого домика</vt:lpstr>
      <vt:lpstr>Найди два одинаковых домика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Shulepova</dc:creator>
  <cp:lastModifiedBy>Shulepova</cp:lastModifiedBy>
  <cp:revision>12</cp:revision>
  <dcterms:created xsi:type="dcterms:W3CDTF">2019-02-07T10:21:53Z</dcterms:created>
  <dcterms:modified xsi:type="dcterms:W3CDTF">2021-04-15T11:49:14Z</dcterms:modified>
</cp:coreProperties>
</file>