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3/24/2021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3/24/2021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3/24/2021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3/24/2021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3/24/2021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3/24/2021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3/24/2021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3/24/2021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3/24/2021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3/24/2021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3/24/2021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3/24/2021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lickers.com/library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yandex.ru/video/preview/?filmId=8148032853288532057&amp;url=http://vk.com/video-191634214_456239035&amp;text=%D0%A4%D0%B8%D0%B7%D0%BC%D0%B8%D0%BD%D1%83%D1%82%D0%BA%D0%B0%20%D0%B4%D0%BB%D1%8F%20%D0%BD%D0%B0%D1%87%D0%B0%D0%BB%D1%8C%D0%BD%D0%BE%D0%B9%20%D0%B8%20%D1%81%D1%80%D0%B5%D0%B4%D0%BD%D0%B5%D0%B9%20%D1%88%D0%BA%D0%BE%D0%BB%D1%8B&amp;path=sharelink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18454434" TargetMode="External"/><Relationship Id="rId2" Type="http://schemas.openxmlformats.org/officeDocument/2006/relationships/hyperlink" Target="https://learningapps.org/8805172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4" y="0"/>
            <a:ext cx="116651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39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60218" y="2313433"/>
            <a:ext cx="5493466" cy="39626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 – (36 + 24) = 30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+ (72 – 50) = 50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(88 – 64) : 4 =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>
          <a:xfrm>
            <a:off x="6082145" y="2313433"/>
            <a:ext cx="5195455" cy="342659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6082145" y="2313432"/>
            <a:ext cx="5195455" cy="3782558"/>
          </a:xfrm>
        </p:spPr>
        <p:txBody>
          <a:bodyPr>
            <a:normAutofit/>
          </a:bodyPr>
          <a:lstStyle/>
          <a:p>
            <a:pPr algn="l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 – 64 : 4 = 72</a:t>
            </a:r>
          </a:p>
          <a:p>
            <a:pPr algn="l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 : (12 + 12) = 16</a:t>
            </a:r>
          </a:p>
          <a:p>
            <a:pPr algn="l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 : 12 + 12 = 16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88820" y="768749"/>
            <a:ext cx="7729728" cy="118872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Стр. 59 № 16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34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hlinkClick r:id="rId2"/>
              </a:rPr>
              <a:t>Проверочный тест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44181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3" y="0"/>
            <a:ext cx="11900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41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9" y="1"/>
            <a:ext cx="120613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53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7200" dirty="0" err="1" smtClean="0">
                <a:hlinkClick r:id="rId2"/>
              </a:rPr>
              <a:t>Физминутка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984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0200" y="526473"/>
            <a:ext cx="8991600" cy="590203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Задание 1. «Классификация»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Задание 2.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Найди пару»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7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15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074" y="-104503"/>
            <a:ext cx="7210697" cy="6867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61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255</TotalTime>
  <Words>64</Words>
  <Application>Microsoft Office PowerPoint</Application>
  <PresentationFormat>Широкоэкранный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Corbel</vt:lpstr>
      <vt:lpstr>Gill Sans MT</vt:lpstr>
      <vt:lpstr>Times New Roman</vt:lpstr>
      <vt:lpstr>Parcel</vt:lpstr>
      <vt:lpstr>Презентация PowerPoint</vt:lpstr>
      <vt:lpstr>Стр. 59 № 16</vt:lpstr>
      <vt:lpstr>Проверочный тест</vt:lpstr>
      <vt:lpstr>Презентация PowerPoint</vt:lpstr>
      <vt:lpstr>Презентация PowerPoint</vt:lpstr>
      <vt:lpstr>Физминутка </vt:lpstr>
      <vt:lpstr>Задание 1. «Классификация»  Задание 2. «Найди пару»</vt:lpstr>
      <vt:lpstr>Презентация PowerPoint</vt:lpstr>
      <vt:lpstr>Презентация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17</cp:revision>
  <dcterms:created xsi:type="dcterms:W3CDTF">2021-03-23T18:07:16Z</dcterms:created>
  <dcterms:modified xsi:type="dcterms:W3CDTF">2021-03-24T19:04:13Z</dcterms:modified>
</cp:coreProperties>
</file>