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88" r:id="rId4"/>
    <p:sldId id="293" r:id="rId5"/>
    <p:sldId id="291" r:id="rId6"/>
    <p:sldId id="269" r:id="rId7"/>
    <p:sldId id="270" r:id="rId8"/>
    <p:sldId id="271" r:id="rId9"/>
    <p:sldId id="272" r:id="rId10"/>
    <p:sldId id="274" r:id="rId11"/>
    <p:sldId id="275" r:id="rId12"/>
    <p:sldId id="296" r:id="rId13"/>
    <p:sldId id="268" r:id="rId14"/>
    <p:sldId id="287" r:id="rId15"/>
    <p:sldId id="286" r:id="rId16"/>
    <p:sldId id="297" r:id="rId17"/>
    <p:sldId id="294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298" r:id="rId27"/>
    <p:sldId id="307" r:id="rId28"/>
    <p:sldId id="283" r:id="rId29"/>
    <p:sldId id="308" r:id="rId30"/>
    <p:sldId id="295" r:id="rId31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90" y="-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1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1" y="4284715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1" cy="64515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7"/>
            <a:ext cx="9089391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9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1" y="1764296"/>
            <a:ext cx="4722919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2" y="1692534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2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0" y="1692534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1"/>
            <a:ext cx="3518056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3" y="301051"/>
            <a:ext cx="5977909" cy="6453329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6" cy="5172115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0"/>
            <a:ext cx="6416040" cy="887397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1" y="1764296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45A47-86C8-4D57-954F-8E84E9805E17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4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263C-E51B-4605-A82B-7F42364EB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1\Desktop\&#1092;&#1086;&#1088;&#1091;&#1084;%20&#1074;&#1080;&#1076;&#1077;&#1086;&#1076;&#1086;&#1084;&#1072;&#1096;&#1082;&#1072;\&#1042;&#1048;&#1040;%20&#1057;&#1072;&#1084;&#1086;&#1094;&#1074;&#1077;&#1090;&#1099;%20&#1052;&#1086;&#1083;&#1086;&#1076;&#1086;-&#1079;&#1077;&#1083;&#1077;&#1085;&#1086;.mp4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1\Desktop\&#1092;&#1086;&#1088;&#1091;&#1084;%20&#1074;&#1080;&#1076;&#1077;&#1086;&#1076;&#1086;&#1084;&#1072;&#1096;&#1082;&#1072;\&#1042;&#1048;&#1040;%20&#1057;&#1072;&#1084;&#1086;&#1094;&#1074;&#1077;&#1090;&#1099;%20&#1052;&#1086;&#1083;&#1086;&#1076;&#1086;-&#1079;&#1077;&#1083;&#1077;&#1085;&#1086;.mp4" TargetMode="Externa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1\Desktop\&#1092;&#1086;&#1088;&#1091;&#1084;%20&#1074;&#1080;&#1076;&#1077;&#1086;&#1076;&#1086;&#1084;&#1072;&#1096;&#1082;&#1072;\&#1042;&#1048;&#1040;%20&#1057;&#1072;&#1084;&#1086;&#1094;&#1074;&#1077;&#1090;&#1099;%20&#1052;&#1086;&#1083;&#1086;&#1076;&#1086;-&#1079;&#1077;&#1083;&#1077;&#1085;&#1086;.mp4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0882" y="2709061"/>
            <a:ext cx="1500198" cy="15916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32056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НАШЕ 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ДЕТСТВО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60684" y="994549"/>
            <a:ext cx="43577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8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48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pic>
        <p:nvPicPr>
          <p:cNvPr id="11" name="Рисунок 10" descr="NjubN7L15CU.jpg"/>
          <p:cNvPicPr>
            <a:picLocks noChangeAspect="1"/>
          </p:cNvPicPr>
          <p:nvPr/>
        </p:nvPicPr>
        <p:blipFill>
          <a:blip r:embed="rId3"/>
          <a:srcRect l="42821" t="38663"/>
          <a:stretch>
            <a:fillRect/>
          </a:stretch>
        </p:blipFill>
        <p:spPr>
          <a:xfrm>
            <a:off x="7631030" y="3923507"/>
            <a:ext cx="2909051" cy="3387232"/>
          </a:xfrm>
          <a:prstGeom prst="foldedCorner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Рисунок 16" descr="X7uZsun5G3A.jpg"/>
          <p:cNvPicPr>
            <a:picLocks noChangeAspect="1"/>
          </p:cNvPicPr>
          <p:nvPr/>
        </p:nvPicPr>
        <p:blipFill>
          <a:blip r:embed="rId4"/>
          <a:srcRect r="49291"/>
          <a:stretch>
            <a:fillRect/>
          </a:stretch>
        </p:blipFill>
        <p:spPr>
          <a:xfrm>
            <a:off x="8132782" y="208732"/>
            <a:ext cx="2286016" cy="3381108"/>
          </a:xfrm>
          <a:prstGeom prst="foldedCorner">
            <a:avLst/>
          </a:prstGeom>
        </p:spPr>
      </p:pic>
      <p:pic>
        <p:nvPicPr>
          <p:cNvPr id="18" name="Рисунок 17" descr="x_896f6a0b.jpg"/>
          <p:cNvPicPr>
            <a:picLocks noChangeAspect="1"/>
          </p:cNvPicPr>
          <p:nvPr/>
        </p:nvPicPr>
        <p:blipFill>
          <a:blip r:embed="rId5">
            <a:lum contrast="30000"/>
          </a:blip>
          <a:stretch>
            <a:fillRect/>
          </a:stretch>
        </p:blipFill>
        <p:spPr>
          <a:xfrm>
            <a:off x="417478" y="351607"/>
            <a:ext cx="2248483" cy="2567266"/>
          </a:xfrm>
          <a:prstGeom prst="foldedCorner">
            <a:avLst/>
          </a:prstGeom>
        </p:spPr>
      </p:pic>
      <p:pic>
        <p:nvPicPr>
          <p:cNvPr id="19" name="Рисунок 18" descr="P6P9BSBJL4w.jpg"/>
          <p:cNvPicPr>
            <a:picLocks noChangeAspect="1"/>
          </p:cNvPicPr>
          <p:nvPr/>
        </p:nvPicPr>
        <p:blipFill>
          <a:blip r:embed="rId6" cstate="print">
            <a:lum bright="20000" contrast="20000"/>
          </a:blip>
          <a:stretch>
            <a:fillRect/>
          </a:stretch>
        </p:blipFill>
        <p:spPr>
          <a:xfrm>
            <a:off x="3346436" y="4423573"/>
            <a:ext cx="1645752" cy="2923375"/>
          </a:xfrm>
          <a:prstGeom prst="foldedCorner">
            <a:avLst/>
          </a:prstGeom>
        </p:spPr>
      </p:pic>
      <p:pic>
        <p:nvPicPr>
          <p:cNvPr id="16" name="Рисунок 15" descr="FO5WvcPNqqQ.jpg"/>
          <p:cNvPicPr>
            <a:picLocks noChangeAspect="1"/>
          </p:cNvPicPr>
          <p:nvPr/>
        </p:nvPicPr>
        <p:blipFill>
          <a:blip r:embed="rId7"/>
          <a:srcRect l="13897" t="17877" r="66298" b="41061"/>
          <a:stretch>
            <a:fillRect/>
          </a:stretch>
        </p:blipFill>
        <p:spPr>
          <a:xfrm>
            <a:off x="5703890" y="4566448"/>
            <a:ext cx="1750898" cy="2722489"/>
          </a:xfrm>
          <a:prstGeom prst="foldedCorner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" name="Рисунок 19" descr="0D4IyfEChjE.jpg"/>
          <p:cNvPicPr>
            <a:picLocks noChangeAspect="1"/>
          </p:cNvPicPr>
          <p:nvPr/>
        </p:nvPicPr>
        <p:blipFill>
          <a:blip r:embed="rId8"/>
          <a:srcRect t="15988" r="64880" b="20711"/>
          <a:stretch>
            <a:fillRect/>
          </a:stretch>
        </p:blipFill>
        <p:spPr>
          <a:xfrm>
            <a:off x="274602" y="3137689"/>
            <a:ext cx="2853653" cy="3857652"/>
          </a:xfrm>
          <a:prstGeom prst="foldedCorner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Картинки по запросу рисунок фотогра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7620000" cy="756126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31792" y="4514275"/>
            <a:ext cx="540885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 ВОТ </a:t>
            </a:r>
            <a:r>
              <a:rPr lang="ru-RU" sz="4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МЕЧТАЮ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СТАТЬ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4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ФОТОГРАФОМ!</a:t>
            </a:r>
            <a:endParaRPr lang="ru-RU" sz="44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4" name="Рисунок 3" descr="2D8WJ-Mn5gU.jpg"/>
          <p:cNvPicPr>
            <a:picLocks noChangeAspect="1"/>
          </p:cNvPicPr>
          <p:nvPr/>
        </p:nvPicPr>
        <p:blipFill>
          <a:blip r:embed="rId3"/>
          <a:srcRect l="14194" r="15557"/>
          <a:stretch>
            <a:fillRect/>
          </a:stretch>
        </p:blipFill>
        <p:spPr>
          <a:xfrm>
            <a:off x="7280816" y="3917925"/>
            <a:ext cx="3412584" cy="364333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314" name="Picture 2" descr="Картинки по запросу рисунок фотогра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07236" y="0"/>
            <a:ext cx="3586164" cy="437337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Овал 7"/>
          <p:cNvSpPr/>
          <p:nvPr/>
        </p:nvSpPr>
        <p:spPr>
          <a:xfrm>
            <a:off x="2774932" y="3852069"/>
            <a:ext cx="3000396" cy="4286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164" y="280169"/>
            <a:ext cx="5235728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НУ, А </a:t>
            </a:r>
            <a:r>
              <a:rPr lang="ru-RU" sz="4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,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НЕ МНОГО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НИ МАЛО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СТАНУ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ПРЕЗИДЕНТОМ</a:t>
            </a:r>
          </a:p>
          <a:p>
            <a:pPr algn="ctr"/>
            <a:r>
              <a:rPr lang="ru-RU" sz="48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Рф</a:t>
            </a:r>
            <a:r>
              <a:rPr lang="ru-RU" sz="4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  <a:endParaRPr lang="ru-RU" sz="44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6" name="Рисунок 5" descr="u2igvqo-z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558" y="0"/>
            <a:ext cx="5040842" cy="75612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290" name="Picture 2" descr="Картинки по запросу рисунок ПРЕЗИДЕН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040" y="4637887"/>
            <a:ext cx="5000625" cy="2524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  <p:pic>
        <p:nvPicPr>
          <p:cNvPr id="3" name="ВИА Самоцветы Молодо-зелен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061344" y="5495143"/>
            <a:ext cx="2346304" cy="1759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0693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Каждый из нас мечтает </a:t>
            </a:r>
          </a:p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быстро повзрослеть…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61276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423837"/>
            <a:ext cx="1069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Book Antiqua" pitchFamily="18" charset="0"/>
              </a:rPr>
              <a:t>Свердловский район Орловской области</a:t>
            </a:r>
            <a:endParaRPr lang="ru-RU" sz="40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180" y="780235"/>
            <a:ext cx="5857916" cy="6215106"/>
          </a:xfrm>
          <a:prstGeom prst="rect">
            <a:avLst/>
          </a:prstGeom>
        </p:spPr>
      </p:pic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3" cstate="print"/>
          <a:srcRect l="9849" r="31058" b="14326"/>
          <a:stretch>
            <a:fillRect/>
          </a:stretch>
        </p:blipFill>
        <p:spPr>
          <a:xfrm>
            <a:off x="208903" y="208731"/>
            <a:ext cx="2627951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53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164" y="5137953"/>
            <a:ext cx="3309922" cy="2205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6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3423441"/>
            <a:ext cx="291778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</a:p>
          <a:p>
            <a:pPr algn="ctr"/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БОДРОСТИ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370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ЭНЕРГИИ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2188" y="7007265"/>
            <a:ext cx="435771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3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3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Ng77J05tG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03758" cy="75612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8914" name="Picture 2" descr="Картинки по запросу рисунок коровам хвосты крути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9631" y="-1"/>
            <a:ext cx="5923769" cy="756126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рисунок карта деревень россии"/>
          <p:cNvPicPr>
            <a:picLocks noChangeAspect="1" noChangeArrowheads="1"/>
          </p:cNvPicPr>
          <p:nvPr/>
        </p:nvPicPr>
        <p:blipFill>
          <a:blip r:embed="rId2"/>
          <a:srcRect l="18750" t="21990" r="18382" b="19774"/>
          <a:stretch>
            <a:fillRect/>
          </a:stretch>
        </p:blipFill>
        <p:spPr bwMode="auto">
          <a:xfrm>
            <a:off x="0" y="0"/>
            <a:ext cx="10735184" cy="7561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pp.userapi.com/c630125/v630125803/3508b/v_L75t-iWd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0693400" cy="75612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60354" y="208731"/>
            <a:ext cx="96014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ВОТ   ГОРОД!</a:t>
            </a:r>
            <a:endParaRPr lang="ru-RU" sz="9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столица россии москва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707407" cy="7561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08731"/>
            <a:ext cx="106934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ВОТ   СТОЛИЦА!</a:t>
            </a:r>
            <a:endParaRPr lang="ru-RU" sz="9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  <p:pic>
        <p:nvPicPr>
          <p:cNvPr id="3" name="ВИА Самоцветы Молодо-зелен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061344" y="5495143"/>
            <a:ext cx="2346304" cy="1759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и по запросу СЕЛО РОССИИ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708483" cy="7561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08731"/>
            <a:ext cx="10693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ВОТ   СЕЛО!</a:t>
            </a:r>
            <a:endParaRPr lang="ru-RU" sz="9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916" y="0"/>
            <a:ext cx="9624060" cy="12602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 ЯБЛОКО ЛЕЖИТ У НИХ НА БЛЮДЕ!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20" y="1208863"/>
            <a:ext cx="8001056" cy="60007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916" y="0"/>
            <a:ext cx="9624060" cy="12602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СТОЛИЦА ЗАБРАЛА СЕБЕ ЕГО!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20" y="1208863"/>
            <a:ext cx="8001056" cy="60007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693400" cy="12602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 ГОРОДУ НЕМНОЖЕЧКО ДОСТАЛОСЬ..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09193"/>
            <a:ext cx="10693400" cy="12602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 ОГРЫЗКА МНОГО ЛЬ НАШИКУЕШЬ?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ртинки по запросу фото ШКОЛЬНОГО СА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3400" cy="75997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230" y="4154872"/>
            <a:ext cx="9624060" cy="340639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ОДНО</a:t>
            </a:r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 ПОКОЛЕНИЕ САЖАЕТ ДЕРЕВЬЯ,</a:t>
            </a:r>
            <a:b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А </a:t>
            </a:r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ДРУГОЕ </a:t>
            </a:r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НАСЛАЖДАЕТСЯ ИХ </a:t>
            </a:r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ТЕНЬЮ</a:t>
            </a:r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!</a:t>
            </a:r>
            <a:endParaRPr lang="ru-RU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рисунок коровам хвосты крути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792" y="0"/>
            <a:ext cx="9347228" cy="749113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74668" y="0"/>
            <a:ext cx="91440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И ЯБЛОЧКАМИ)))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Book Antiqua" pitchFamily="18" charset="0"/>
              </a:rPr>
              <a:t>ПРОЕКТ 2017 </a:t>
            </a:r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Book Antiqua" pitchFamily="18" charset="0"/>
              </a:rPr>
              <a:t>– ШКОЛЬНЫЙ САД!</a:t>
            </a:r>
            <a:endParaRPr lang="ru-RU" sz="4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52226" name="Picture 2" descr="Картинки по запросу фото ШКОЛЬНОГО СА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354" y="1923243"/>
            <a:ext cx="3171846" cy="314616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515235"/>
            <a:ext cx="10693400" cy="2046028"/>
          </a:xfrm>
          <a:prstGeom prst="rect">
            <a:avLst/>
          </a:prstGeom>
        </p:spPr>
        <p:txBody>
          <a:bodyPr vert="horz" lIns="104306" tIns="52153" rIns="104306" bIns="52153" rtlCol="0" anchor="ctr">
            <a:noAutofit/>
          </a:bodyPr>
          <a:lstStyle/>
          <a:p>
            <a:pPr marL="0" marR="0" lvl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В НАШИХ МЕЧТАХ: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ИДУЩИЕ СЛЕДОМ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СМОГУТ НАСЛАЖДАТЬСЯ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ТЕНЬЮ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НАШЕГО САДА!</a:t>
            </a:r>
            <a:endParaRPr kumimoji="0" lang="ru-RU" sz="3600" b="1" i="0" u="none" strike="noStrike" kern="120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САЖЕНЦ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6119"/>
            <a:ext cx="3820413" cy="407196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6114713"/>
            <a:ext cx="10693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Book Antiqua" pitchFamily="18" charset="0"/>
              </a:rPr>
              <a:t>«МЫ ВАС ЖДЁМ! </a:t>
            </a: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ТОЛЬКО</a:t>
            </a:r>
            <a:r>
              <a:rPr lang="ru-RU" sz="4400" b="1" dirty="0" smtClean="0">
                <a:solidFill>
                  <a:srgbClr val="FF0000"/>
                </a:solidFill>
                <a:latin typeface="Book Antiqua" pitchFamily="18" charset="0"/>
              </a:rPr>
              <a:t> СО СВОИМ САЖЕНЦЕМ!»</a:t>
            </a:r>
            <a:endParaRPr lang="ru-RU" sz="4400" b="1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106934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В </a:t>
            </a:r>
            <a:r>
              <a:rPr lang="ru-RU" sz="4400" b="1" dirty="0" smtClean="0">
                <a:solidFill>
                  <a:srgbClr val="FF0000"/>
                </a:solidFill>
                <a:latin typeface="Book Antiqua" pitchFamily="18" charset="0"/>
              </a:rPr>
              <a:t>школьный</a:t>
            </a:r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 </a:t>
            </a:r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сад – </a:t>
            </a:r>
            <a:r>
              <a:rPr lang="ru-RU" sz="4400" b="1" dirty="0" smtClean="0">
                <a:solidFill>
                  <a:srgbClr val="FF0000"/>
                </a:solidFill>
                <a:latin typeface="Book Antiqua" pitchFamily="18" charset="0"/>
              </a:rPr>
              <a:t>ваше</a:t>
            </a:r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 </a:t>
            </a:r>
            <a:r>
              <a:rPr lang="ru-RU" sz="4400" b="1" dirty="0" smtClean="0">
                <a:solidFill>
                  <a:srgbClr val="0000FF"/>
                </a:solidFill>
                <a:latin typeface="Book Antiqua" pitchFamily="18" charset="0"/>
              </a:rPr>
              <a:t>дерево!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Book Antiqua" pitchFamily="18" charset="0"/>
              </a:rPr>
              <a:t>Это и девиз, и надежда, и </a:t>
            </a:r>
            <a:r>
              <a:rPr lang="ru-RU" sz="3600" b="1" dirty="0" smtClean="0">
                <a:solidFill>
                  <a:srgbClr val="0000FF"/>
                </a:solidFill>
                <a:latin typeface="Book Antiqua" pitchFamily="18" charset="0"/>
              </a:rPr>
              <a:t>мечта, </a:t>
            </a:r>
            <a:r>
              <a:rPr lang="ru-RU" sz="3600" b="1" dirty="0" smtClean="0">
                <a:solidFill>
                  <a:srgbClr val="0000FF"/>
                </a:solidFill>
                <a:latin typeface="Book Antiqua" pitchFamily="18" charset="0"/>
              </a:rPr>
              <a:t>за которую стоит </a:t>
            </a:r>
            <a:r>
              <a:rPr lang="ru-RU" sz="3600" b="1" dirty="0" smtClean="0">
                <a:solidFill>
                  <a:srgbClr val="0000FF"/>
                </a:solidFill>
                <a:latin typeface="Book Antiqua" pitchFamily="18" charset="0"/>
              </a:rPr>
              <a:t>бороться!</a:t>
            </a:r>
            <a:endParaRPr lang="ru-RU" sz="36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  <p:pic>
        <p:nvPicPr>
          <p:cNvPr id="3074" name="Picture 2" descr="Картинки по запросу САЖЕН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7030" y="2137557"/>
            <a:ext cx="2628802" cy="371477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076" name="Picture 4" descr="Картинки по запросу САЖЕНЦ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21768" y="2566185"/>
            <a:ext cx="3891669" cy="235745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c14b1_e28ee2b5_XL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693401" cy="7561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2802"/>
            <a:ext cx="10693400" cy="1260210"/>
          </a:xfrm>
          <a:solidFill>
            <a:srgbClr val="FFFFFF">
              <a:alpha val="45882"/>
            </a:srgbClr>
          </a:solidFill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Россия</a:t>
            </a:r>
            <a:r>
              <a:rPr lang="ru-RU" sz="6000" b="1" dirty="0" smtClean="0">
                <a:solidFill>
                  <a:srgbClr val="0000FF"/>
                </a:solidFill>
              </a:rPr>
              <a:t> начинается </a:t>
            </a:r>
            <a:r>
              <a:rPr lang="ru-RU" sz="6000" b="1" dirty="0" smtClean="0">
                <a:solidFill>
                  <a:srgbClr val="FF0000"/>
                </a:solidFill>
              </a:rPr>
              <a:t>с деревни!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6066647"/>
            <a:ext cx="10693400" cy="1260210"/>
          </a:xfrm>
          <a:prstGeom prst="rect">
            <a:avLst/>
          </a:prstGeom>
          <a:solidFill>
            <a:srgbClr val="FFFFFF">
              <a:alpha val="45882"/>
            </a:srgbClr>
          </a:solidFill>
        </p:spPr>
        <p:txBody>
          <a:bodyPr vert="horz" lIns="104306" tIns="52153" rIns="104306" bIns="52153" rtlCol="0" anchor="ctr">
            <a:noAutofit/>
          </a:bodyPr>
          <a:lstStyle/>
          <a:p>
            <a:pPr marL="0" marR="0" lvl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забывай об этом 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никогда!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kulagin_vasilijj_ivanovi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4022" y="1851805"/>
            <a:ext cx="3462528" cy="373075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180" y="780235"/>
            <a:ext cx="5857916" cy="6215106"/>
          </a:xfrm>
          <a:prstGeom prst="rect">
            <a:avLst/>
          </a:prstGeom>
        </p:spPr>
      </p:pic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3" cstate="print"/>
          <a:srcRect l="9849" r="31058" b="14326"/>
          <a:stretch>
            <a:fillRect/>
          </a:stretch>
        </p:blipFill>
        <p:spPr>
          <a:xfrm>
            <a:off x="208903" y="208731"/>
            <a:ext cx="2627951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53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164" y="5137953"/>
            <a:ext cx="3309922" cy="2205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6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3423441"/>
            <a:ext cx="291778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</a:p>
          <a:p>
            <a:pPr algn="ctr"/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БОДРОСТИ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370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ЭНЕРГИИ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2188" y="7007265"/>
            <a:ext cx="435771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3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3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61276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423837"/>
            <a:ext cx="1069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Book Antiqua" pitchFamily="18" charset="0"/>
              </a:rPr>
              <a:t>Свердловский район Орловской области</a:t>
            </a:r>
            <a:endParaRPr lang="ru-RU" sz="40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2" cstate="print"/>
          <a:srcRect l="9849" r="31058" b="14326"/>
          <a:stretch>
            <a:fillRect/>
          </a:stretch>
        </p:blipFill>
        <p:spPr>
          <a:xfrm>
            <a:off x="208903" y="208731"/>
            <a:ext cx="3022144" cy="32861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134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164" y="4566449"/>
            <a:ext cx="3738717" cy="249150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5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0" y="494483"/>
            <a:ext cx="10693400" cy="59400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   МОЛОДО – </a:t>
            </a:r>
          </a:p>
          <a:p>
            <a:pPr algn="ctr"/>
            <a:endParaRPr lang="ru-RU" sz="4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4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6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60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6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      ЗЕЛЕНО!</a:t>
            </a:r>
            <a:endParaRPr lang="ru-RU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Picture 2" descr="Картинки по запросу картинка молодо не зелен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60" y="1637490"/>
            <a:ext cx="5072098" cy="338139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3489312" y="2637623"/>
            <a:ext cx="20585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НЕ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  <p:pic>
        <p:nvPicPr>
          <p:cNvPr id="3" name="ВИА Самоцветы Молодо-зелен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061344" y="5495143"/>
            <a:ext cx="2346304" cy="1759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0693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Каждый из нас мечтает </a:t>
            </a:r>
          </a:p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быстро повзрослеть…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рисунок ДРЕССИРОВЩИК ПОКЕМОН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5920"/>
            <a:ext cx="10693260" cy="699534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01330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, НАВЕРНЯКА,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СТАНУ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ДРЕССИРОВЩИЦЕЙ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ПОКЕМОНОВ</a:t>
            </a:r>
            <a:endParaRPr lang="ru-RU" sz="32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3" name="Рисунок 2" descr="kU00Q3jjCX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9378" y="1780576"/>
            <a:ext cx="1858157" cy="278587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l="49117" b="40442"/>
          <a:stretch>
            <a:fillRect/>
          </a:stretch>
        </p:blipFill>
        <p:spPr bwMode="auto">
          <a:xfrm>
            <a:off x="5846766" y="-1"/>
            <a:ext cx="4846634" cy="7561263"/>
          </a:xfrm>
          <a:prstGeom prst="rect">
            <a:avLst/>
          </a:prstGeom>
          <a:noFill/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561263" cy="756126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632056" y="0"/>
            <a:ext cx="4373313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С ДЕТСТВА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ВИЖУ СЕБЯ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АКТРИСОЙ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БОЛЬШОГО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ТЕАТРА</a:t>
            </a:r>
            <a:endParaRPr lang="ru-RU" sz="44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6" name="Picture 5" descr="G:\15.10\вечер встречи 2015\ФОТООО\Осенний бал 2016\0wyRTHHZuWU.jpg"/>
          <p:cNvPicPr>
            <a:picLocks noChangeAspect="1" noChangeArrowheads="1"/>
          </p:cNvPicPr>
          <p:nvPr/>
        </p:nvPicPr>
        <p:blipFill>
          <a:blip r:embed="rId3"/>
          <a:srcRect t="21818" r="73312"/>
          <a:stretch>
            <a:fillRect/>
          </a:stretch>
        </p:blipFill>
        <p:spPr bwMode="auto">
          <a:xfrm>
            <a:off x="6989774" y="351607"/>
            <a:ext cx="3452283" cy="674764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а ИНЖЕНЕР ПРОЕКТИРОВЩ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418402" cy="74184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3164" y="4883607"/>
            <a:ext cx="6470041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ВОТ </a:t>
            </a:r>
            <a:r>
              <a:rPr lang="ru-RU" sz="40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МЕЧТАЮ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СТАТЬ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ИНЖЕНЕРОМ-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ПРОЕКТИРОВЩИКОМ</a:t>
            </a:r>
            <a:r>
              <a:rPr lang="ru-RU" sz="4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  <a:endParaRPr lang="ru-RU" sz="60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4" name="Рисунок 3" descr="6cdHIVHtR1s.jpg"/>
          <p:cNvPicPr>
            <a:picLocks noChangeAspect="1"/>
          </p:cNvPicPr>
          <p:nvPr/>
        </p:nvPicPr>
        <p:blipFill>
          <a:blip r:embed="rId3"/>
          <a:srcRect r="31721"/>
          <a:stretch>
            <a:fillRect/>
          </a:stretch>
        </p:blipFill>
        <p:spPr>
          <a:xfrm>
            <a:off x="6846898" y="280169"/>
            <a:ext cx="3571900" cy="697509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6388" name="Picture 4" descr="Картинки по запросу картинка ИНЖЕНЕР ПРОЕКТИРОВЩ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3359" y="3501222"/>
            <a:ext cx="4060041" cy="4060041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рисунок ПРОФЕССИЯ ВРАЧ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6370" y="-1"/>
            <a:ext cx="5280625" cy="7561264"/>
          </a:xfrm>
          <a:prstGeom prst="rect">
            <a:avLst/>
          </a:prstGeom>
          <a:noFill/>
        </p:spPr>
      </p:pic>
      <p:pic>
        <p:nvPicPr>
          <p:cNvPr id="2" name="Рисунок 1" descr="sY-595k8ZT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468" y="280169"/>
            <a:ext cx="2471093" cy="439667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46040" y="280169"/>
            <a:ext cx="393248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 ВОТ </a:t>
            </a:r>
            <a:r>
              <a:rPr lang="ru-RU" sz="40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ОСВОЮ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ПРОФЕССИЮ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ВРАЧА!</a:t>
            </a:r>
            <a:endParaRPr lang="ru-RU" sz="36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15366" name="Picture 6" descr="Картинки по запросу рисунок ПРОФЕССИЯ ВРАЧ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3442"/>
            <a:ext cx="4137821" cy="4137821"/>
          </a:xfrm>
          <a:prstGeom prst="rect">
            <a:avLst/>
          </a:prstGeom>
          <a:noFill/>
        </p:spPr>
      </p:pic>
      <p:pic>
        <p:nvPicPr>
          <p:cNvPr id="15368" name="Picture 8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 l="6075" t="6395" r="6132" b="10664"/>
          <a:stretch>
            <a:fillRect/>
          </a:stretch>
        </p:blipFill>
        <p:spPr bwMode="auto">
          <a:xfrm>
            <a:off x="6775460" y="5066515"/>
            <a:ext cx="3748050" cy="21375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418534" y="5137953"/>
            <a:ext cx="200026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Book Antiqua" pitchFamily="18" charset="0"/>
              </a:rPr>
              <a:t>ДЕКАПОЛЬЦЕВ 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Book Antiqua" pitchFamily="18" charset="0"/>
              </a:rPr>
              <a:t>ДАНИИЛ  ВЛАДИМИРОВИЧ</a:t>
            </a:r>
            <a:r>
              <a:rPr lang="ru-RU" sz="1200" dirty="0" smtClean="0"/>
              <a:t>В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200</Words>
  <Application>Microsoft Office PowerPoint</Application>
  <PresentationFormat>Произвольный</PresentationFormat>
  <Paragraphs>69</Paragraphs>
  <Slides>30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 ЯБЛОКО ЛЕЖИТ У НИХ НА БЛЮДЕ!</vt:lpstr>
      <vt:lpstr>СТОЛИЦА ЗАБРАЛА СЕБЕ ЕГО!</vt:lpstr>
      <vt:lpstr>И ГОРОДУ НЕМНОЖЕЧКО ДОСТАЛОСЬ..</vt:lpstr>
      <vt:lpstr>С ОГРЫЗКА МНОГО ЛЬ НАШИКУЕШЬ?</vt:lpstr>
      <vt:lpstr>ОДНО ПОКОЛЕНИЕ САЖАЕТ ДЕРЕВЬЯ, А ДРУГОЕ НАСЛАЖДАЕТСЯ ИХ ТЕНЬЮ!</vt:lpstr>
      <vt:lpstr>Слайд 26</vt:lpstr>
      <vt:lpstr>ПРОЕКТ 2017 – ШКОЛЬНЫЙ САД!</vt:lpstr>
      <vt:lpstr>Слайд 28</vt:lpstr>
      <vt:lpstr>Россия начинается с деревни!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82</cp:revision>
  <dcterms:created xsi:type="dcterms:W3CDTF">2017-04-17T15:39:07Z</dcterms:created>
  <dcterms:modified xsi:type="dcterms:W3CDTF">2017-04-18T22:20:53Z</dcterms:modified>
</cp:coreProperties>
</file>