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6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70" d="100"/>
          <a:sy n="70" d="100"/>
        </p:scale>
        <p:origin x="-13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811D-58A2-426E-954A-ADA8D0EA0790}" type="datetimeFigureOut">
              <a:rPr lang="ru-RU" smtClean="0"/>
              <a:t>08.11.2017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8D9A4-B78F-4BE2-ADF2-C04A1C777D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9937116"/>
      </p:ext>
    </p:extLst>
  </p:cSld>
  <p:clrMapOvr>
    <a:masterClrMapping/>
  </p:clrMapOvr>
  <p:transition spd="slow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811D-58A2-426E-954A-ADA8D0EA0790}" type="datetimeFigureOut">
              <a:rPr lang="ru-RU" smtClean="0"/>
              <a:t>08.11.2017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8D9A4-B78F-4BE2-ADF2-C04A1C777D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918602"/>
      </p:ext>
    </p:extLst>
  </p:cSld>
  <p:clrMapOvr>
    <a:masterClrMapping/>
  </p:clrMapOvr>
  <p:transition spd="slow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811D-58A2-426E-954A-ADA8D0EA0790}" type="datetimeFigureOut">
              <a:rPr lang="ru-RU" smtClean="0"/>
              <a:t>08.11.2017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8D9A4-B78F-4BE2-ADF2-C04A1C777D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1037316"/>
      </p:ext>
    </p:extLst>
  </p:cSld>
  <p:clrMapOvr>
    <a:masterClrMapping/>
  </p:clrMapOvr>
  <p:transition spd="slow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811D-58A2-426E-954A-ADA8D0EA0790}" type="datetimeFigureOut">
              <a:rPr lang="ru-RU" smtClean="0"/>
              <a:t>08.11.2017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8D9A4-B78F-4BE2-ADF2-C04A1C777D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4974699"/>
      </p:ext>
    </p:extLst>
  </p:cSld>
  <p:clrMapOvr>
    <a:masterClrMapping/>
  </p:clrMapOvr>
  <p:transition spd="slow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811D-58A2-426E-954A-ADA8D0EA0790}" type="datetimeFigureOut">
              <a:rPr lang="ru-RU" smtClean="0"/>
              <a:t>08.11.2017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8D9A4-B78F-4BE2-ADF2-C04A1C777D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3841697"/>
      </p:ext>
    </p:extLst>
  </p:cSld>
  <p:clrMapOvr>
    <a:masterClrMapping/>
  </p:clrMapOvr>
  <p:transition spd="slow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811D-58A2-426E-954A-ADA8D0EA0790}" type="datetimeFigureOut">
              <a:rPr lang="ru-RU" smtClean="0"/>
              <a:t>08.11.2017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8D9A4-B78F-4BE2-ADF2-C04A1C777D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6148596"/>
      </p:ext>
    </p:extLst>
  </p:cSld>
  <p:clrMapOvr>
    <a:masterClrMapping/>
  </p:clrMapOvr>
  <p:transition spd="slow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811D-58A2-426E-954A-ADA8D0EA0790}" type="datetimeFigureOut">
              <a:rPr lang="ru-RU" smtClean="0"/>
              <a:t>08.11.2017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8D9A4-B78F-4BE2-ADF2-C04A1C777D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815254"/>
      </p:ext>
    </p:extLst>
  </p:cSld>
  <p:clrMapOvr>
    <a:masterClrMapping/>
  </p:clrMapOvr>
  <p:transition spd="slow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811D-58A2-426E-954A-ADA8D0EA0790}" type="datetimeFigureOut">
              <a:rPr lang="ru-RU" smtClean="0"/>
              <a:t>08.11.2017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8D9A4-B78F-4BE2-ADF2-C04A1C777D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9023924"/>
      </p:ext>
    </p:extLst>
  </p:cSld>
  <p:clrMapOvr>
    <a:masterClrMapping/>
  </p:clrMapOvr>
  <p:transition spd="slow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811D-58A2-426E-954A-ADA8D0EA0790}" type="datetimeFigureOut">
              <a:rPr lang="ru-RU" smtClean="0"/>
              <a:t>08.11.2017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8D9A4-B78F-4BE2-ADF2-C04A1C777D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2328054"/>
      </p:ext>
    </p:extLst>
  </p:cSld>
  <p:clrMapOvr>
    <a:masterClrMapping/>
  </p:clrMapOvr>
  <p:transition spd="slow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811D-58A2-426E-954A-ADA8D0EA0790}" type="datetimeFigureOut">
              <a:rPr lang="ru-RU" smtClean="0"/>
              <a:t>08.11.2017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8D9A4-B78F-4BE2-ADF2-C04A1C777D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5155395"/>
      </p:ext>
    </p:extLst>
  </p:cSld>
  <p:clrMapOvr>
    <a:masterClrMapping/>
  </p:clrMapOvr>
  <p:transition spd="slow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F811D-58A2-426E-954A-ADA8D0EA0790}" type="datetimeFigureOut">
              <a:rPr lang="ru-RU" smtClean="0"/>
              <a:t>08.11.2017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8D9A4-B78F-4BE2-ADF2-C04A1C777D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663236"/>
      </p:ext>
    </p:extLst>
  </p:cSld>
  <p:clrMapOvr>
    <a:masterClrMapping/>
  </p:clrMapOvr>
  <p:transition spd="slow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F811D-58A2-426E-954A-ADA8D0EA0790}" type="datetimeFigureOut">
              <a:rPr lang="ru-RU" smtClean="0"/>
              <a:t>08.11.2017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88D9A4-B78F-4BE2-ADF2-C04A1C777D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6454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ll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10" Type="http://schemas.openxmlformats.org/officeDocument/2006/relationships/image" Target="../media/image43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ds04.infourok.ru/uploads/ex/1347/00073f36-49f3c8d6/hello_html_2c975f7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935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87624" y="1967047"/>
            <a:ext cx="79563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50800" dist="40005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МУНИЦИПАЛЬНОЕ  АВТОНОМНОЕ  УЧРЕЖДЕНИЕ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50800" dist="40005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ДОПОЛНИТЕЛЬНОГО  ОБРАЗОВАНИЯ</a:t>
            </a:r>
            <a:br>
              <a:rPr lang="ru-RU" b="1" dirty="0" smtClean="0">
                <a:solidFill>
                  <a:srgbClr val="C00000"/>
                </a:solidFill>
                <a:effectLst>
                  <a:outerShdw blurRad="50800" dist="40005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50800" dist="40005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ЦЕНТР  ТУРИЗМА, ЭКСКУРСИЙ и КРАЕВЕДЕНИЯ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50800" dist="40005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Муниципального района Учалинский район Республики Башкортостан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11960" y="345752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50800" dist="40005" dir="5400000" algn="tl">
                    <a:srgbClr val="000000">
                      <a:alpha val="33000"/>
                    </a:srgbClr>
                  </a:outerShdw>
                </a:effectLst>
              </a:rPr>
              <a:t>ГОРОДСКОЙ ПЕДАГОГИЧЕСКИЙ ОТРЯД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50800" dist="40005" dir="5400000" algn="tl">
                    <a:srgbClr val="000000">
                      <a:alpha val="33000"/>
                    </a:srgbClr>
                  </a:outerShdw>
                </a:effectLst>
              </a:rPr>
              <a:t>«ДРУЗЬЯ»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94861" y="4757440"/>
            <a:ext cx="6372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НАШ ДЕВИЗ: «ВАШУ РУКУ ДРУЗЬЯ, ВОТ МОЯ!» 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3E560DDE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6" t="6223" r="3902" b="16195"/>
          <a:stretch/>
        </p:blipFill>
        <p:spPr bwMode="auto">
          <a:xfrm>
            <a:off x="2766461" y="3211513"/>
            <a:ext cx="1385317" cy="15121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707904" y="5301208"/>
            <a:ext cx="500489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Автор: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Савицкая Наталья Александровна-</a:t>
            </a:r>
          </a:p>
          <a:p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методист и  педагог дополнительного </a:t>
            </a:r>
          </a:p>
          <a:p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образования 1 категории, 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«Отличник образования 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Республики Башкортостан»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983686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ds04.infourok.ru/uploads/ex/1347/00073f36-49f3c8d6/hello_html_2c975f7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935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283968" y="724634"/>
            <a:ext cx="371082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Нам не страшны даже морозы</a:t>
            </a:r>
          </a:p>
          <a:p>
            <a:endParaRPr lang="ru-RU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Открываем дворовые елки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Турист\Desktop\с рабочего\Мои документы\Дворы\фото\SAM_96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024" y="2060848"/>
            <a:ext cx="3275976" cy="245698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Турист\Desktop\с рабочего\фото\101PHOTO\Откр. дворов. елки\SAM_069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4985" y="4217342"/>
            <a:ext cx="3338232" cy="250367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Турист\Desktop\с рабочего\фото\101PHOTO\открытие юрты\SAM_069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049" y="4065016"/>
            <a:ext cx="3583208" cy="268740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Турист\Desktop\с рабочего\Мои документы\Дворы\фото\SAM_974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7970" y="2032677"/>
            <a:ext cx="3313537" cy="248515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713083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ds04.infourok.ru/uploads/ex/1347/00073f36-49f3c8d6/hello_html_2c975f7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935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711853" y="700651"/>
            <a:ext cx="26691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Дарим детям радость</a:t>
            </a:r>
          </a:p>
          <a:p>
            <a:endParaRPr lang="ru-RU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Наши праздники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3" name="Picture 3" descr="I:\Для типографии\Книга\DSC0949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077" y="2348880"/>
            <a:ext cx="3919984" cy="29399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Турист\Desktop\с рабочего\фото\101PHOTO\дворовые площадки\SAM_02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33" t="16584" r="9034" b="11973"/>
          <a:stretch/>
        </p:blipFill>
        <p:spPr bwMode="auto">
          <a:xfrm>
            <a:off x="5276061" y="3972909"/>
            <a:ext cx="3646291" cy="263191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433622" y="2756508"/>
            <a:ext cx="33311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Праздник воздушного змея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949792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ds04.infourok.ru/uploads/ex/1347/00073f36-49f3c8d6/hello_html_2c975f7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935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I:\Для типографии\Книга\DSC0950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52"/>
          <a:stretch/>
        </p:blipFill>
        <p:spPr bwMode="auto">
          <a:xfrm>
            <a:off x="1339602" y="2259504"/>
            <a:ext cx="4064000" cy="287876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220072" y="1052736"/>
            <a:ext cx="30486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Чемпионат среди дворов</a:t>
            </a:r>
          </a:p>
          <a:p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 городкам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7" name="Picture 3" descr="I:\Презинтация работы дворов. площадок\Фото\дп 08\SS85005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531785"/>
            <a:ext cx="4283968" cy="321297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420503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ds04.infourok.ru/uploads/ex/1347/00073f36-49f3c8d6/hello_html_2c975f7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935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D:\ГПО\фото лагерь 1 неделя по российской\IMG_185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060848"/>
            <a:ext cx="3786700" cy="252446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D:\ГПО\фото лагерь 1 неделя по российской\IMG_184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234" y="3956803"/>
            <a:ext cx="3810190" cy="254012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652120" y="2508865"/>
            <a:ext cx="25998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Шахматный турнир 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571267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ds04.infourok.ru/uploads/ex/1347/00073f36-49f3c8d6/hello_html_2c975f7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935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" descr="C:\Users\Турист\Desktop\Отчет дворовые\IMG_708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060848"/>
            <a:ext cx="5364088" cy="396327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148064" y="1124744"/>
            <a:ext cx="35671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Праздник мыльных пузырей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Турист\Desktop\Двор. площадки\Мыльные пузыри\IMG_708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80"/>
          <a:stretch/>
        </p:blipFill>
        <p:spPr bwMode="auto">
          <a:xfrm>
            <a:off x="4716016" y="4303131"/>
            <a:ext cx="2340767" cy="255486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C:\Users\Турист\Desktop\с рабочего\фото\101PHOTO\дворовые площадки\SAM_026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6399" y="2420888"/>
            <a:ext cx="3083151" cy="231236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224837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ds04.infourok.ru/uploads/ex/1347/00073f36-49f3c8d6/hello_html_2c975f7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263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Турист\Desktop\Двор. площадки\131___07\IMG_68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53811">
            <a:off x="1434200" y="2348881"/>
            <a:ext cx="2880320" cy="21602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I:\Презинтация работы дворов. площадок\Фото\Дворовые\Дворовые\DSC0259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1" y="2204864"/>
            <a:ext cx="2842499" cy="213187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I:\Презинтация работы дворов. площадок\Фото\Дворовые\Дворовые\SDC1068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82879">
            <a:off x="1590820" y="4509120"/>
            <a:ext cx="2878621" cy="215896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Турист\Desktop\с рабочего\фото\101PHOTO\дворовые площадки\SAM_028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73454">
            <a:off x="4272293" y="4641437"/>
            <a:ext cx="2067791" cy="15508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Турист\Desktop\Отчет дворовые\IMG_706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36989">
            <a:off x="6012160" y="4336739"/>
            <a:ext cx="2880320" cy="21602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Users\Турист\Desktop\Отчет дворовые\IMG_681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52793">
            <a:off x="6600990" y="2577332"/>
            <a:ext cx="2307142" cy="182780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157234" y="980728"/>
            <a:ext cx="46755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Вот такие мы веселые, умные, умелые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555731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ds04.infourok.ru/uploads/ex/1347/00073f36-49f3c8d6/hello_html_2c975f7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935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I:\Презинтация работы дворов. площадок\Фото\Дворовые\Дворовые\SDC1069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105052"/>
            <a:ext cx="2265038" cy="169877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427984" y="761040"/>
            <a:ext cx="279172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 это наши подопечные, 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наши любимые дети !</a:t>
            </a:r>
          </a:p>
          <a:p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C:\Users\Турист\Desktop\с рабочего\фото\101PHOTO\дворовые площадки\SAM_03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035653"/>
            <a:ext cx="2450105" cy="183757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Турист\Desktop\Двор. площадки\пионерская-муртазина\Новая папка\IMG_730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060848"/>
            <a:ext cx="2323977" cy="174298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I:\Презинтация работы дворов. площадок\Фото\дп 12\DSCN448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29695">
            <a:off x="1341633" y="3801398"/>
            <a:ext cx="2245051" cy="168369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I:\Презинтация работы дворов. площадок\Фото\дп 08\DSC0940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0587">
            <a:off x="2640949" y="4908528"/>
            <a:ext cx="2405982" cy="180448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5" descr="I:\Презинтация работы дворов. площадок\Фото\дети\Новый рисунок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4190" y="3791917"/>
            <a:ext cx="2376263" cy="178209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C:\Users\Турист\Desktop\с рабочего\фото\101PHOTO\дворовые площадки\SAM_0321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69"/>
          <a:stretch/>
        </p:blipFill>
        <p:spPr bwMode="auto">
          <a:xfrm rot="21340913">
            <a:off x="5416680" y="5189120"/>
            <a:ext cx="2425175" cy="148840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C:\Users\Турист\Desktop\Двор. площадки\сказка странствий\IMG_6914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72658">
            <a:off x="6554437" y="3921714"/>
            <a:ext cx="2103517" cy="157763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584353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ds04.infourok.ru/uploads/ex/1347/00073f36-49f3c8d6/hello_html_2c975f7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:\Users\Турист\Desktop\с рабочего\фото\фото форум\DSC_02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233625"/>
            <a:ext cx="4755581" cy="31703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Турист\Desktop\с рабочего\фото\фото форум\SAM_076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573016"/>
            <a:ext cx="3661463" cy="274609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826082" y="404664"/>
            <a:ext cx="494302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Педотряд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участвует в Республиканском</a:t>
            </a:r>
          </a:p>
          <a:p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оруме педагогических отрядов  (2017 г.)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 стал призером (2-е места по двум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номинациям)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08498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ds04.infourok.ru/uploads/ex/1347/00073f36-49f3c8d6/hello_html_2c975f7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935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207658" y="980728"/>
            <a:ext cx="31522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Результаты деятельности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40940" y="2060848"/>
            <a:ext cx="7879016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Городской педагогический отряд позволяет ребятам и педагогам </a:t>
            </a:r>
          </a:p>
          <a:p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аскрыть свой творческий потенциал, попробовать себя в разных </a:t>
            </a:r>
          </a:p>
          <a:p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олях: аниматоры, вожатые, педагоги, шоумены, хореографы, 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фотографы, певцы, спортсмены и т.д.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В течение учебного года ребята учатся быть вожатыми, пробуют новые</a:t>
            </a:r>
          </a:p>
          <a:p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етодики, изобретают свои, разучивают песни, игры, пишут сценарии и 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сказки.</a:t>
            </a:r>
          </a:p>
          <a:p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Самые умелые ребята,  работающие летом на дворовых площадках, 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официально  получают зарплату.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 Многие связывают свою трудовую деятельность с педагогикой,</a:t>
            </a:r>
          </a:p>
          <a:p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ибо обучаясь в ВУЗах продолжают работать в летний период 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загородных лагерях воспитателями и вожатыми.</a:t>
            </a:r>
          </a:p>
          <a:p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За 11 лет подготовлено  258 юных вожатых, каждый год 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дворовые площадки посещают более 400 детей. Ежегодно в течение 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Лета, помимо каждодневной работы во дворах, проводится 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 6 до 12 городских мероприятий.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24779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Турист\Desktop\hello_html_2c975f7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31640" y="1988840"/>
            <a:ext cx="71426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Материал по работе педагогического отряда был собран, обобщен, 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издана книга 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Турист\Desktop\флешка\аттестация\аттестация\SAM_978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95" r="12723"/>
          <a:stretch/>
        </p:blipFill>
        <p:spPr bwMode="auto">
          <a:xfrm>
            <a:off x="1325925" y="2635171"/>
            <a:ext cx="2165956" cy="221978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Турист\Desktop\флешка\аттестация\аттестация\SAM_978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7481" y="2474038"/>
            <a:ext cx="2578350" cy="19337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Турист\Desktop\флешка\аттестация\аттестация\SAM_978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7481" y="4573241"/>
            <a:ext cx="2557682" cy="191826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Турист\Desktop\флешка\аттестация\аттестация\SAM_978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1300" y="2474038"/>
            <a:ext cx="2469161" cy="19337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Турист\Desktop\флешка\аттестация\аттестация\SAM_978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4159" y="4573241"/>
            <a:ext cx="2543441" cy="191826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Турист\Desktop\флешка\аттестация\аттестация\SAM_978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2852" y="5002393"/>
            <a:ext cx="2309790" cy="173234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0125505"/>
      </p:ext>
    </p:extLst>
  </p:cSld>
  <p:clrMapOvr>
    <a:masterClrMapping/>
  </p:clrMapOvr>
  <p:transition spd="slow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ds04.infourok.ru/uploads/ex/1347/00073f36-49f3c8d6/hello_html_2c975f7c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96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427984" y="692696"/>
            <a:ext cx="28311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Историческая справка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03831" y="2492896"/>
            <a:ext cx="7726795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В 2006 году была создана программа работы дворовой площадки </a:t>
            </a:r>
          </a:p>
          <a:p>
            <a:pPr algn="just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летний период в районе нашего центра «Ура! Каникулы!», которая </a:t>
            </a:r>
          </a:p>
          <a:p>
            <a:pPr algn="just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получила высокую оценку в Отделе образования,  а затем была </a:t>
            </a:r>
          </a:p>
          <a:p>
            <a:pPr algn="just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преобразована в муниципальную программу «Играй, город!». </a:t>
            </a:r>
          </a:p>
          <a:p>
            <a:pPr algn="just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Для реализации данной программы была создана подпрограмма </a:t>
            </a:r>
          </a:p>
          <a:p>
            <a:pPr algn="just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подготовки вожатых «Городской педагогический отряд».</a:t>
            </a:r>
          </a:p>
          <a:p>
            <a:pPr algn="just"/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Наш городской педагогический отряд  «Друзья» успешно реализует </a:t>
            </a:r>
          </a:p>
          <a:p>
            <a:pPr algn="just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Муниципальную программу «Играй, город!» с 2006 года по сей день.</a:t>
            </a:r>
          </a:p>
          <a:p>
            <a:pPr algn="just"/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В состав ГПО входят педагоги дополнительного образования  </a:t>
            </a:r>
          </a:p>
          <a:p>
            <a:pPr algn="just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учреждений дополнительного образования и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старшеклассники</a:t>
            </a:r>
          </a:p>
          <a:p>
            <a:pPr algn="just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городских школ.</a:t>
            </a:r>
          </a:p>
        </p:txBody>
      </p:sp>
    </p:spTree>
    <p:extLst>
      <p:ext uri="{BB962C8B-B14F-4D97-AF65-F5344CB8AC3E}">
        <p14:creationId xmlns:p14="http://schemas.microsoft.com/office/powerpoint/2010/main" val="375453187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Турист\Desktop\hello_html_2c975f7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59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SAM_617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161" y="1988840"/>
            <a:ext cx="2627784" cy="222872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067944" y="2070438"/>
            <a:ext cx="486280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Автор программы –Савицкая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Наталья Александровна-методист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педагог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дополнительного образования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категории 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МАУ ДО Центр туризма, экскурсий и 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краеведения,  «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Отличник образования </a:t>
            </a:r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Республики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Башкортостан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C:\Users\Турист\Desktop\SAM_615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1691680" y="4378762"/>
            <a:ext cx="1597443" cy="239616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563888" y="4581128"/>
            <a:ext cx="54884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Инструктор программы-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Баймухаметова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Лейсан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Булатовна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– методист и педагог </a:t>
            </a:r>
          </a:p>
          <a:p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ополнительного образования 1 категории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МАУ ДО Центр туризма, экскурсий и краеведения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27984" y="980728"/>
            <a:ext cx="39109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Использованы ресурсы программы</a:t>
            </a:r>
          </a:p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Microsoft Power Point 2010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936548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ds04.infourok.ru/uploads/ex/1347/00073f36-49f3c8d6/hello_html_2c975f7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935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 rot="20871585">
            <a:off x="1331640" y="2132855"/>
            <a:ext cx="3456384" cy="209049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:</a:t>
            </a:r>
            <a:r>
              <a:rPr lang="ru-RU" b="1" dirty="0" smtClean="0">
                <a:solidFill>
                  <a:srgbClr val="C00000"/>
                </a:solidFill>
              </a:rPr>
              <a:t>Цель: создать условия для успешной самореализации подростков в качестве вожатых дворовых площадок</a:t>
            </a:r>
            <a:endParaRPr lang="ru-RU" b="1" dirty="0"/>
          </a:p>
        </p:txBody>
      </p:sp>
      <p:sp>
        <p:nvSpPr>
          <p:cNvPr id="4" name="Овал 3"/>
          <p:cNvSpPr/>
          <p:nvPr/>
        </p:nvSpPr>
        <p:spPr>
          <a:xfrm rot="1000859">
            <a:off x="4267088" y="2643169"/>
            <a:ext cx="4932040" cy="384049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C00000"/>
                </a:solidFill>
              </a:rPr>
              <a:t>Задачи: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1. Развивать познавательную активность, творческий потенциал каждого ребенка;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2.Формировать </a:t>
            </a:r>
            <a:r>
              <a:rPr lang="ru-RU" b="1" dirty="0">
                <a:solidFill>
                  <a:srgbClr val="C00000"/>
                </a:solidFill>
              </a:rPr>
              <a:t>интерес к </a:t>
            </a:r>
            <a:r>
              <a:rPr lang="ru-RU" b="1" dirty="0" smtClean="0">
                <a:solidFill>
                  <a:srgbClr val="C00000"/>
                </a:solidFill>
              </a:rPr>
              <a:t>различным видам деятельности</a:t>
            </a:r>
            <a:r>
              <a:rPr lang="ru-RU" b="1" dirty="0">
                <a:solidFill>
                  <a:srgbClr val="C00000"/>
                </a:solidFill>
              </a:rPr>
              <a:t>;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3. Повышать коммуникативные способности;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4.</a:t>
            </a:r>
            <a:r>
              <a:rPr lang="ru-RU" b="1" dirty="0">
                <a:solidFill>
                  <a:srgbClr val="C00000"/>
                </a:solidFill>
              </a:rPr>
              <a:t> трудоустройство подростков и молодежи </a:t>
            </a:r>
            <a:r>
              <a:rPr lang="ru-RU" b="1" dirty="0" smtClean="0">
                <a:solidFill>
                  <a:srgbClr val="C00000"/>
                </a:solidFill>
              </a:rPr>
              <a:t>в  </a:t>
            </a:r>
            <a:r>
              <a:rPr lang="ru-RU" b="1" dirty="0">
                <a:solidFill>
                  <a:srgbClr val="C00000"/>
                </a:solidFill>
              </a:rPr>
              <a:t>летний период</a:t>
            </a:r>
          </a:p>
        </p:txBody>
      </p:sp>
      <p:sp>
        <p:nvSpPr>
          <p:cNvPr id="5" name="Овал 4"/>
          <p:cNvSpPr/>
          <p:nvPr/>
        </p:nvSpPr>
        <p:spPr>
          <a:xfrm rot="1425717">
            <a:off x="1459549" y="4423584"/>
            <a:ext cx="3096344" cy="226771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Место и время реализации –</a:t>
            </a:r>
          </a:p>
          <a:p>
            <a:pPr algn="ctr"/>
            <a:r>
              <a:rPr lang="ru-RU" b="1" dirty="0">
                <a:solidFill>
                  <a:srgbClr val="C00000"/>
                </a:solidFill>
              </a:rPr>
              <a:t>д</a:t>
            </a:r>
            <a:r>
              <a:rPr lang="ru-RU" b="1" dirty="0" smtClean="0">
                <a:solidFill>
                  <a:srgbClr val="C00000"/>
                </a:solidFill>
              </a:rPr>
              <a:t>воровые площадки города,</a:t>
            </a:r>
          </a:p>
          <a:p>
            <a:pPr algn="ctr"/>
            <a:r>
              <a:rPr lang="ru-RU" b="1" dirty="0">
                <a:solidFill>
                  <a:srgbClr val="C00000"/>
                </a:solidFill>
              </a:rPr>
              <a:t>к</a:t>
            </a:r>
            <a:r>
              <a:rPr lang="ru-RU" b="1" dirty="0" smtClean="0">
                <a:solidFill>
                  <a:srgbClr val="C00000"/>
                </a:solidFill>
              </a:rPr>
              <a:t>руглый год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392944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ds04.infourok.ru/uploads/ex/1347/00073f36-49f3c8d6/hello_html_2c975f7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204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SDC1070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112" y="2068857"/>
            <a:ext cx="3648490" cy="272028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95936" y="836712"/>
            <a:ext cx="47043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Рабочие моменты подготовки вожатых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Турист\Desktop\с рабочего\фото\101PHOTO\дворовые площадки\SAM_04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3976">
            <a:off x="4965369" y="2235546"/>
            <a:ext cx="3862762" cy="289707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Турист\Desktop\с рабочего\Мои документы\Видео двор\SAM_022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68214">
            <a:off x="2711662" y="4116287"/>
            <a:ext cx="3368095" cy="252607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046805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ds04.infourok.ru/uploads/ex/1347/00073f36-49f3c8d6/hello_html_2c975f7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706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427984" y="1124744"/>
            <a:ext cx="34604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Вожатые  осваивают навыки: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 rot="20256945">
            <a:off x="1493088" y="2142457"/>
            <a:ext cx="2474930" cy="109186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Актерское мастерство</a:t>
            </a:r>
          </a:p>
          <a:p>
            <a:pPr algn="ctr"/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 rot="1080714">
            <a:off x="1206171" y="3992049"/>
            <a:ext cx="2251197" cy="83412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Аквагрим</a:t>
            </a:r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 rot="902323">
            <a:off x="2741780" y="3288858"/>
            <a:ext cx="3168352" cy="129759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Бумажную пластику и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квиллинг</a:t>
            </a:r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4969059" y="2003629"/>
            <a:ext cx="2884435" cy="120243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Возрастную психологию</a:t>
            </a:r>
          </a:p>
          <a:p>
            <a:pPr algn="ctr"/>
            <a:endParaRPr lang="ru-RU" dirty="0"/>
          </a:p>
        </p:txBody>
      </p:sp>
      <p:sp>
        <p:nvSpPr>
          <p:cNvPr id="15" name="Овал 14"/>
          <p:cNvSpPr/>
          <p:nvPr/>
        </p:nvSpPr>
        <p:spPr>
          <a:xfrm rot="20470092">
            <a:off x="5818324" y="3274394"/>
            <a:ext cx="3258189" cy="98028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ниматоров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 rot="670889">
            <a:off x="1427681" y="5461482"/>
            <a:ext cx="3345470" cy="1130424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утешественников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Овал 16"/>
          <p:cNvSpPr/>
          <p:nvPr/>
        </p:nvSpPr>
        <p:spPr>
          <a:xfrm rot="21031627">
            <a:off x="4006380" y="4731474"/>
            <a:ext cx="2322443" cy="119440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Правила хорошего тона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Овал 17"/>
          <p:cNvSpPr/>
          <p:nvPr/>
        </p:nvSpPr>
        <p:spPr>
          <a:xfrm rot="1404573">
            <a:off x="6227648" y="4711130"/>
            <a:ext cx="2940267" cy="123509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Способы общения и восприятия информации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5954076" y="5651649"/>
            <a:ext cx="1138203" cy="9144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т.д.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100773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ds04.infourok.ru/uploads/ex/1347/00073f36-49f3c8d6/hello_html_2c975f7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935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331575" y="711965"/>
            <a:ext cx="513397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Мы организуем и проводим городские </a:t>
            </a:r>
          </a:p>
          <a:p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ероприятия: концерты, веселые старты, </a:t>
            </a:r>
          </a:p>
          <a:p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арнавалы и игровые программы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I:\Для типографии\Книга\CIMG23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689" y="2076436"/>
            <a:ext cx="3435771" cy="25768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I:\Для типографии\Книга\DSC001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8788" y="3673214"/>
            <a:ext cx="2339380" cy="311917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I:\Для типографии\Книга\SAM_613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276872"/>
            <a:ext cx="3464125" cy="259809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302909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ds04.infourok.ru/uploads/ex/1347/00073f36-49f3c8d6/hello_html_2c975f7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287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Турист\Desktop\с рабочего\Мои документы\Видео двор\Российская_фото\DSC0734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1608" y="2132856"/>
            <a:ext cx="3759758" cy="281981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Турист\Desktop\Отчет дворовые\IMG_679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661173"/>
            <a:ext cx="4120962" cy="309072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707904" y="692695"/>
            <a:ext cx="49064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Ежегодно летний сезон открывается</a:t>
            </a:r>
          </a:p>
          <a:p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еатрализованным представлением вожатых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450203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ds04.infourok.ru/uploads/ex/1347/00073f36-49f3c8d6/hello_html_2c975f7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935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I:\Для типографии\Книга\DSC031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060848"/>
            <a:ext cx="5408138" cy="405610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23928" y="1110908"/>
            <a:ext cx="39011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Болельщики «болеют»  за своих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I:\Презинтация работы дворов. площадок\Фото\Дворовые\Дворовые\DSC0314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194372"/>
            <a:ext cx="3436229" cy="257717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99634" y="2636912"/>
            <a:ext cx="21185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«Веселые старты»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226655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ds04.infourok.ru/uploads/ex/1347/00073f36-49f3c8d6/hello_html_2c975f7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935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95936" y="714299"/>
            <a:ext cx="42780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Очень любим гримироваться и </a:t>
            </a:r>
          </a:p>
          <a:p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удовольствием гримируем других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I:\Для типографии\Книга\SAM_609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420888"/>
            <a:ext cx="1800200" cy="377360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Турист\Desktop\с рабочего\Мои документы\Видео двор\IMG_165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095819"/>
            <a:ext cx="2903984" cy="290398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C:\Users\Турист\Desktop\Для сайта ГПО\SAM_030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101916"/>
            <a:ext cx="3764089" cy="277301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Турист\Desktop\с рабочего\Мои документы\Видео двор\IMG_159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4488" y="1923249"/>
            <a:ext cx="1895023" cy="252669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850116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567</TotalTime>
  <Words>554</Words>
  <Application>Microsoft Office PowerPoint</Application>
  <PresentationFormat>Экран (4:3)</PresentationFormat>
  <Paragraphs>103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Турист</dc:creator>
  <cp:lastModifiedBy>Турист</cp:lastModifiedBy>
  <cp:revision>35</cp:revision>
  <dcterms:created xsi:type="dcterms:W3CDTF">2017-11-02T04:33:42Z</dcterms:created>
  <dcterms:modified xsi:type="dcterms:W3CDTF">2017-11-08T04:34:51Z</dcterms:modified>
</cp:coreProperties>
</file>