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68" autoAdjust="0"/>
    <p:restoredTop sz="94660"/>
  </p:normalViewPr>
  <p:slideViewPr>
    <p:cSldViewPr snapToGrid="0">
      <p:cViewPr varScale="1">
        <p:scale>
          <a:sx n="92" d="100"/>
          <a:sy n="92" d="100"/>
        </p:scale>
        <p:origin x="1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Военно-прикладные виды спорта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996581"/>
            <a:ext cx="8825658" cy="86141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856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3107" y="0"/>
            <a:ext cx="9886115" cy="6799811"/>
          </a:xfrm>
        </p:spPr>
        <p:txBody>
          <a:bodyPr/>
          <a:lstStyle/>
          <a:p>
            <a:r>
              <a:rPr lang="ru-RU" sz="3200" dirty="0"/>
              <a:t>Соревнования проводятся в следующих спортивных дисциплинах: заплыв на дистанцию 1000 метров  и заплыв на дистанцию 2000 метров (с разворотом). </a:t>
            </a:r>
            <a:br>
              <a:rPr lang="ru-RU" sz="3200" dirty="0"/>
            </a:br>
            <a:r>
              <a:rPr lang="ru-RU" sz="3200" dirty="0"/>
              <a:t>Спортивные соревнования должны проводиться на прямых дистанциях на морских шлюпках или иных подобного класса шлюпках, поступивших на вооружение Военно-Морского Флота России. Соревнования подразделяются на командные, лично-командные и личные.</a:t>
            </a:r>
            <a:r>
              <a:rPr lang="ru-RU" dirty="0"/>
              <a:t/>
            </a:r>
            <a:br>
              <a:rPr lang="ru-RU" dirty="0"/>
            </a:b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192284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Стрельба из штатного или табельного оружия</a:t>
            </a:r>
            <a:endParaRPr lang="ru-RU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9085" y="2568634"/>
            <a:ext cx="4971010" cy="339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105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6111" y="0"/>
            <a:ext cx="9736485" cy="6858000"/>
          </a:xfrm>
        </p:spPr>
        <p:txBody>
          <a:bodyPr/>
          <a:lstStyle/>
          <a:p>
            <a:r>
              <a:rPr lang="ru-RU" dirty="0"/>
              <a:t>Стрельба из штатного или табельного оружия — военно-прикладной вид спорта. Входит в четвертый раздел Всероссийского реестра видов спорта (военно-прикладные и служебно-прикладные виды спорта). Проводятся соревнования (например, Спартакиада Общества «Динамо</a:t>
            </a:r>
            <a:r>
              <a:rPr lang="ru-RU" dirty="0" smtClean="0"/>
              <a:t>»</a:t>
            </a:r>
            <a:r>
              <a:rPr lang="en-US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9247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7"/>
            <a:ext cx="9628420" cy="2440112"/>
          </a:xfrm>
        </p:spPr>
        <p:txBody>
          <a:bodyPr/>
          <a:lstStyle/>
          <a:p>
            <a:r>
              <a:rPr lang="ru-RU" sz="2800" dirty="0"/>
              <a:t>ВОЕННО-ПРИКЛАДНЫЕ ВИДЫ СПОРТА - собирательное название спортивных упражнений, их сочетаний, взятых из отдельных видов спорта (легкой атлетики, плавания, лыжного и др</a:t>
            </a:r>
            <a:r>
              <a:rPr lang="ru-RU" sz="2800" dirty="0" smtClean="0"/>
              <a:t>.) и имеющих </a:t>
            </a:r>
            <a:r>
              <a:rPr lang="ru-RU" sz="2800" dirty="0"/>
              <a:t>военно-прикладное значение</a:t>
            </a:r>
            <a:r>
              <a:rPr lang="ru-RU" dirty="0"/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219" y="2892829"/>
            <a:ext cx="6296505" cy="3898669"/>
          </a:xfrm>
        </p:spPr>
      </p:pic>
    </p:spTree>
    <p:extLst>
      <p:ext uri="{BB962C8B-B14F-4D97-AF65-F5344CB8AC3E}">
        <p14:creationId xmlns:p14="http://schemas.microsoft.com/office/powerpoint/2010/main" val="1145421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Армейский рукопашный бой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690" y="1977823"/>
            <a:ext cx="6899563" cy="4705609"/>
          </a:xfrm>
        </p:spPr>
      </p:pic>
    </p:spTree>
    <p:extLst>
      <p:ext uri="{BB962C8B-B14F-4D97-AF65-F5344CB8AC3E}">
        <p14:creationId xmlns:p14="http://schemas.microsoft.com/office/powerpoint/2010/main" val="461871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280160" y="0"/>
            <a:ext cx="9168939" cy="6683433"/>
          </a:xfrm>
        </p:spPr>
        <p:txBody>
          <a:bodyPr/>
          <a:lstStyle/>
          <a:p>
            <a:r>
              <a:rPr lang="ru-RU" sz="3200" dirty="0"/>
              <a:t>Армейский рукопашный бой (АРБ) — универсальная система обучения приёмам защиты и нападения, соединившая в себе многие функциональные элементы из арсенала мировых видов единоборств (ударная техника руками, ногами, головой, борцовская техника, болевые приёмы), опробованная в реальной боевой деятельности. Современный и быстро развивающийся вид боевых единоборств, получивший популярность за полно контактные поединки.</a:t>
            </a:r>
          </a:p>
        </p:txBody>
      </p:sp>
    </p:spTree>
    <p:extLst>
      <p:ext uri="{BB962C8B-B14F-4D97-AF65-F5344CB8AC3E}">
        <p14:creationId xmlns:p14="http://schemas.microsoft.com/office/powerpoint/2010/main" val="3549917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Военно-прикладное многоборье</a:t>
            </a:r>
            <a:endParaRPr lang="ru-RU" dirty="0"/>
          </a:p>
        </p:txBody>
      </p:sp>
      <p:pic>
        <p:nvPicPr>
          <p:cNvPr id="2050" name="Picture 2" descr="Военно-спортивное многоборье «СПЕЦНАЗ» имени Дмитрия Сергеевича Мазунин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654" y="2052638"/>
            <a:ext cx="6268468" cy="419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334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399" y="0"/>
            <a:ext cx="9252065" cy="6766559"/>
          </a:xfrm>
        </p:spPr>
        <p:txBody>
          <a:bodyPr/>
          <a:lstStyle/>
          <a:p>
            <a:r>
              <a:rPr lang="ru-RU" sz="3200" dirty="0"/>
              <a:t>Военно-спортивное многоборье — военно-прикладной вид спорта. Входит в четвертый раздел Всероссийского реестра видов спорта (военно-прикладные и служебно-прикладные виды спорта</a:t>
            </a:r>
            <a:r>
              <a:rPr lang="ru-RU" sz="3200" dirty="0" smtClean="0"/>
              <a:t>).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Входят </a:t>
            </a:r>
            <a:r>
              <a:rPr lang="ru-RU" sz="3200" dirty="0"/>
              <a:t>дисциплины</a:t>
            </a:r>
            <a:r>
              <a:rPr lang="ru-RU" sz="3200" dirty="0" smtClean="0"/>
              <a:t>: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1) военно-морское пятиборье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2) военное пятиборье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3) военное троеборье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3) зимнее </a:t>
            </a:r>
            <a:r>
              <a:rPr lang="ru-RU" sz="3200" dirty="0"/>
              <a:t>офицерское </a:t>
            </a:r>
            <a:r>
              <a:rPr lang="ru-RU" sz="3200" dirty="0" smtClean="0"/>
              <a:t>троеборье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4) летнее </a:t>
            </a:r>
            <a:r>
              <a:rPr lang="ru-RU" sz="3200" dirty="0"/>
              <a:t>офицерское троеборье</a:t>
            </a:r>
          </a:p>
        </p:txBody>
      </p:sp>
    </p:spTree>
    <p:extLst>
      <p:ext uri="{BB962C8B-B14F-4D97-AF65-F5344CB8AC3E}">
        <p14:creationId xmlns:p14="http://schemas.microsoft.com/office/powerpoint/2010/main" val="190394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Гребно</a:t>
            </a:r>
            <a:r>
              <a:rPr lang="ru-RU" dirty="0" smtClean="0"/>
              <a:t>-парусное </a:t>
            </a:r>
            <a:r>
              <a:rPr lang="ru-RU" dirty="0"/>
              <a:t>двоеборье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2255" y="2211185"/>
            <a:ext cx="6400800" cy="4048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723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6111" y="0"/>
            <a:ext cx="9404723" cy="6858000"/>
          </a:xfrm>
        </p:spPr>
        <p:txBody>
          <a:bodyPr/>
          <a:lstStyle/>
          <a:p>
            <a:r>
              <a:rPr lang="ru-RU" sz="3600" dirty="0" err="1"/>
              <a:t>Гребно</a:t>
            </a:r>
            <a:r>
              <a:rPr lang="ru-RU" sz="3600" dirty="0"/>
              <a:t>-парусное двоеборье на ялах включает следующие </a:t>
            </a:r>
            <a:r>
              <a:rPr lang="ru-RU" sz="3600" dirty="0" smtClean="0"/>
              <a:t>упражнения: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1) гребную </a:t>
            </a:r>
            <a:r>
              <a:rPr lang="ru-RU" sz="3600" dirty="0"/>
              <a:t>гонку на 2 км;</a:t>
            </a:r>
            <a:br>
              <a:rPr lang="ru-RU" sz="3600" dirty="0"/>
            </a:br>
            <a:r>
              <a:rPr lang="ru-RU" sz="3600" dirty="0" smtClean="0"/>
              <a:t>2) парусную </a:t>
            </a:r>
            <a:r>
              <a:rPr lang="ru-RU" sz="3600" dirty="0"/>
              <a:t>гонку с рулями на </a:t>
            </a:r>
            <a:r>
              <a:rPr lang="ru-RU" sz="3600" dirty="0" smtClean="0"/>
              <a:t>50 кабельтовых</a:t>
            </a:r>
            <a:r>
              <a:rPr lang="ru-RU" sz="3600" dirty="0"/>
              <a:t>;</a:t>
            </a:r>
            <a:br>
              <a:rPr lang="ru-RU" sz="3600" dirty="0"/>
            </a:br>
            <a:r>
              <a:rPr lang="ru-RU" sz="3600" dirty="0" smtClean="0"/>
              <a:t>3) парусную </a:t>
            </a:r>
            <a:r>
              <a:rPr lang="ru-RU" sz="3600" dirty="0"/>
              <a:t>гонку без рулей на 30 кабельтовых;</a:t>
            </a:r>
            <a:br>
              <a:rPr lang="ru-RU" sz="3600" dirty="0"/>
            </a:br>
            <a:r>
              <a:rPr lang="ru-RU" sz="3600" dirty="0" smtClean="0"/>
              <a:t>4) комплексную </a:t>
            </a:r>
            <a:r>
              <a:rPr lang="ru-RU" sz="3600" dirty="0"/>
              <a:t>гонку на 50 кабельтовых с пятью этапами;</a:t>
            </a:r>
            <a:br>
              <a:rPr lang="ru-RU" sz="3600" dirty="0"/>
            </a:br>
            <a:r>
              <a:rPr lang="ru-RU" sz="3600" dirty="0" smtClean="0"/>
              <a:t>5) крейсерскую </a:t>
            </a:r>
            <a:r>
              <a:rPr lang="ru-RU" sz="3600" dirty="0"/>
              <a:t>гонку на 15 миль</a:t>
            </a:r>
            <a:r>
              <a:rPr lang="ru-RU" sz="4000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9146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Гребля на шлюпках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0074" y="2136371"/>
            <a:ext cx="5976850" cy="421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1457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53</TotalTime>
  <Words>192</Words>
  <Application>Microsoft Office PowerPoint</Application>
  <PresentationFormat>Широкоэкранный</PresentationFormat>
  <Paragraphs>12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Ион</vt:lpstr>
      <vt:lpstr>Военно-прикладные виды спорта</vt:lpstr>
      <vt:lpstr>ВОЕННО-ПРИКЛАДНЫЕ ВИДЫ СПОРТА - собирательное название спортивных упражнений, их сочетаний, взятых из отдельных видов спорта (легкой атлетики, плавания, лыжного и др.) и имеющих военно-прикладное значение.</vt:lpstr>
      <vt:lpstr>Армейский рукопашный бой</vt:lpstr>
      <vt:lpstr>Армейский рукопашный бой (АРБ) — универсальная система обучения приёмам защиты и нападения, соединившая в себе многие функциональные элементы из арсенала мировых видов единоборств (ударная техника руками, ногами, головой, борцовская техника, болевые приёмы), опробованная в реальной боевой деятельности. Современный и быстро развивающийся вид боевых единоборств, получивший популярность за полно контактные поединки.</vt:lpstr>
      <vt:lpstr>Военно-прикладное многоборье</vt:lpstr>
      <vt:lpstr>Военно-спортивное многоборье — военно-прикладной вид спорта. Входит в четвертый раздел Всероссийского реестра видов спорта (военно-прикладные и служебно-прикладные виды спорта).  Входят дисциплины: 1) военно-морское пятиборье 2) военное пятиборье 3) военное троеборье 3) зимнее офицерское троеборье 4) летнее офицерское троеборье</vt:lpstr>
      <vt:lpstr>Гребно-парусное двоеборье</vt:lpstr>
      <vt:lpstr>Гребно-парусное двоеборье на ялах включает следующие упражнения:  1) гребную гонку на 2 км; 2) парусную гонку с рулями на 50 кабельтовых; 3) парусную гонку без рулей на 30 кабельтовых; 4) комплексную гонку на 50 кабельтовых с пятью этапами; 5) крейсерскую гонку на 15 миль. </vt:lpstr>
      <vt:lpstr>Гребля на шлюпках</vt:lpstr>
      <vt:lpstr>Соревнования проводятся в следующих спортивных дисциплинах: заплыв на дистанцию 1000 метров  и заплыв на дистанцию 2000 метров (с разворотом).  Спортивные соревнования должны проводиться на прямых дистанциях на морских шлюпках или иных подобного класса шлюпках, поступивших на вооружение Военно-Морского Флота России. Соревнования подразделяются на командные, лично-командные и личные. </vt:lpstr>
      <vt:lpstr>Стрельба из штатного или табельного оружия</vt:lpstr>
      <vt:lpstr>Стрельба из штатного или табельного оружия — военно-прикладной вид спорта. Входит в четвертый раздел Всероссийского реестра видов спорта (военно-прикладные и служебно-прикладные виды спорта). Проводятся соревнования (например, Спартакиада Общества «Динамо»).</vt:lpstr>
    </vt:vector>
  </TitlesOfParts>
  <Company>RePack by SPecialiST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Военно-прикладные виды спорта</dc:title>
  <dc:creator>админ</dc:creator>
  <cp:lastModifiedBy>Физруки</cp:lastModifiedBy>
  <cp:revision>7</cp:revision>
  <dcterms:created xsi:type="dcterms:W3CDTF">2022-03-03T12:47:33Z</dcterms:created>
  <dcterms:modified xsi:type="dcterms:W3CDTF">2022-06-23T04:26:14Z</dcterms:modified>
</cp:coreProperties>
</file>