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2" r:id="rId3"/>
    <p:sldId id="256" r:id="rId4"/>
    <p:sldId id="257" r:id="rId5"/>
    <p:sldId id="258" r:id="rId6"/>
    <p:sldId id="259" r:id="rId7"/>
    <p:sldId id="260" r:id="rId8"/>
    <p:sldId id="263" r:id="rId9"/>
    <p:sldId id="264" r:id="rId10"/>
    <p:sldId id="261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03" autoAdjust="0"/>
    <p:restoredTop sz="94660"/>
  </p:normalViewPr>
  <p:slideViewPr>
    <p:cSldViewPr>
      <p:cViewPr varScale="1">
        <p:scale>
          <a:sx n="64" d="100"/>
          <a:sy n="64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00C00-B2CB-4EDC-91E9-D67BAD22EE4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B751-6139-4776-B775-7B5BD2566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00C00-B2CB-4EDC-91E9-D67BAD22EE4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B751-6139-4776-B775-7B5BD2566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00C00-B2CB-4EDC-91E9-D67BAD22EE4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B751-6139-4776-B775-7B5BD2566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00C00-B2CB-4EDC-91E9-D67BAD22EE4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B751-6139-4776-B775-7B5BD2566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00C00-B2CB-4EDC-91E9-D67BAD22EE4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B751-6139-4776-B775-7B5BD2566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00C00-B2CB-4EDC-91E9-D67BAD22EE4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B751-6139-4776-B775-7B5BD2566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00C00-B2CB-4EDC-91E9-D67BAD22EE4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B751-6139-4776-B775-7B5BD2566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00C00-B2CB-4EDC-91E9-D67BAD22EE4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B751-6139-4776-B775-7B5BD2566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00C00-B2CB-4EDC-91E9-D67BAD22EE4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B751-6139-4776-B775-7B5BD2566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00C00-B2CB-4EDC-91E9-D67BAD22EE4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B751-6139-4776-B775-7B5BD2566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00C00-B2CB-4EDC-91E9-D67BAD22EE4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3B751-6139-4776-B775-7B5BD2566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00C00-B2CB-4EDC-91E9-D67BAD22EE4F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3B751-6139-4776-B775-7B5BD2566D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обака и кош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58" y="428604"/>
            <a:ext cx="4666432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собака и кошка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2321125"/>
            <a:ext cx="4714908" cy="4251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ж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8358246" cy="6366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357554" y="2000240"/>
            <a:ext cx="1500198" cy="142876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3214678" y="2000240"/>
            <a:ext cx="1643074" cy="150019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ж  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71480"/>
            <a:ext cx="8453467" cy="564360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ж  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57166"/>
            <a:ext cx="8072494" cy="6094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бж 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97434"/>
            <a:ext cx="8715436" cy="6463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ж злая соба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6075869" cy="4040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обж  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3143248"/>
            <a:ext cx="398786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 к занятиям\обж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357430"/>
            <a:ext cx="3852885" cy="4226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обж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500042"/>
            <a:ext cx="5214974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бж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8358246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ж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214290"/>
            <a:ext cx="4869178" cy="3390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D:\картинки к занятиям\обж 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14620"/>
            <a:ext cx="5500726" cy="397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ж  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751" y="357166"/>
            <a:ext cx="8712521" cy="614366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ж 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714752"/>
            <a:ext cx="633611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обж  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68" y="285728"/>
            <a:ext cx="5315296" cy="354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бж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14290"/>
            <a:ext cx="8358246" cy="6429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ж 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572528" cy="6457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0</Words>
  <Application>Microsoft Office PowerPoint</Application>
  <PresentationFormat>Экран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21</cp:revision>
  <dcterms:created xsi:type="dcterms:W3CDTF">2020-01-13T15:22:39Z</dcterms:created>
  <dcterms:modified xsi:type="dcterms:W3CDTF">2020-01-20T12:30:44Z</dcterms:modified>
</cp:coreProperties>
</file>