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58" r:id="rId3"/>
    <p:sldId id="260" r:id="rId4"/>
    <p:sldId id="263" r:id="rId5"/>
    <p:sldId id="261" r:id="rId6"/>
    <p:sldId id="264" r:id="rId7"/>
    <p:sldId id="265" r:id="rId8"/>
    <p:sldId id="266" r:id="rId9"/>
    <p:sldId id="269" r:id="rId10"/>
    <p:sldId id="267" r:id="rId11"/>
    <p:sldId id="270" r:id="rId12"/>
    <p:sldId id="268" r:id="rId13"/>
    <p:sldId id="271" r:id="rId14"/>
    <p:sldId id="283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1" r:id="rId23"/>
    <p:sldId id="282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698" y="-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EDCFA89-E4A7-465F-89DA-6E45C02AC442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DB33458-B9BC-4D45-94DA-A37AD256D9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980728"/>
            <a:ext cx="3429000" cy="3816424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 </a:t>
            </a:r>
            <a:r>
              <a:rPr lang="ru-RU" sz="2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 вас есть </a:t>
            </a:r>
            <a:r>
              <a:rPr lang="ru-RU" sz="2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талант</a:t>
            </a:r>
            <a:r>
              <a:rPr lang="ru-RU" sz="2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поделитесь им с другими!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latin typeface="Calibri"/>
                <a:ea typeface="Calibri"/>
                <a:cs typeface="Times New Roman"/>
              </a:rPr>
            </a:br>
            <a:r>
              <a:rPr lang="ru-RU" sz="2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 вы знаете, что сказать этому миру, скажите!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latin typeface="Calibri"/>
                <a:ea typeface="Calibri"/>
                <a:cs typeface="Times New Roman"/>
              </a:rPr>
            </a:br>
            <a:r>
              <a:rPr lang="ru-RU" sz="2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 ваша душа хочет </a:t>
            </a:r>
            <a:r>
              <a:rPr lang="ru-RU" sz="2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творить, творите</a:t>
            </a:r>
            <a:r>
              <a:rPr lang="ru-RU" sz="16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!</a:t>
            </a:r>
            <a:r>
              <a:rPr lang="ru-RU" sz="1200" dirty="0">
                <a:latin typeface="Calibri"/>
                <a:ea typeface="Calibri"/>
                <a:cs typeface="Times New Roman"/>
              </a:rPr>
              <a:t/>
            </a:r>
            <a:br>
              <a:rPr lang="ru-RU" sz="1200" dirty="0">
                <a:latin typeface="Calibri"/>
                <a:ea typeface="Calibri"/>
                <a:cs typeface="Times New Roman"/>
              </a:rPr>
            </a:br>
            <a:endParaRPr lang="ru-RU" sz="1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r="13776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15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620688"/>
            <a:ext cx="3429000" cy="1152128"/>
          </a:xfrm>
        </p:spPr>
        <p:txBody>
          <a:bodyPr/>
          <a:lstStyle/>
          <a:p>
            <a:r>
              <a:rPr lang="ru-RU" dirty="0" smtClean="0"/>
              <a:t>Техническое творчество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1844825"/>
            <a:ext cx="3429000" cy="3866310"/>
          </a:xfrm>
        </p:spPr>
        <p:txBody>
          <a:bodyPr>
            <a:noAutofit/>
          </a:bodyPr>
          <a:lstStyle/>
          <a:p>
            <a:r>
              <a:rPr lang="ru-RU" sz="1600" b="1" dirty="0"/>
              <a:t>Техническое творчество – это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учащихся, результатом которой является технический объект, обладающий признаками полезности и субъективной (для учащихся) новизны. Техническое творчество развивает интерес к технике и явлениям природы, способствует формированию мотивов к учёбе и выбору профессии, приобретению практических умений, развитию творческих способностей</a:t>
            </a:r>
            <a:r>
              <a:rPr lang="ru-RU" b="1" dirty="0"/>
              <a:t>.</a:t>
            </a: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4732784" cy="4946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78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85800"/>
            <a:ext cx="3358716" cy="2239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12976"/>
            <a:ext cx="4327959" cy="2885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9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106186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Научное творчество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2348880"/>
            <a:ext cx="3429000" cy="3312368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познание еще неведомых, ранее непознанных процессов в природе и обществе.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Н.направлено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открытие ранее неизвестных явлений, их связей и отношений, логической цепи порождающих и порождаемых явлений, фактов, событий. Важнейшую роль в данном процессе играет мышление, которое путем сложнейших операций и порождает новое знание</a:t>
            </a: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4536503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449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905166" cy="2604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65016"/>
            <a:ext cx="5616624" cy="315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60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7776864" cy="633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159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606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магнит-корзинка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5676" y="1052736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 нам понадобится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(джутовая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ткань 15*15,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клей «Титан», ленточное кружево 18см,травка для флористики, пенопласт, магнитик, искусственные цветочки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77326" y="630270"/>
            <a:ext cx="3725252" cy="676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84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Джутовую ткань 15*15см  сгибаем по диагонали фиксируя клеем. Складываем уголки.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C:\Users\Администратор\Desktop\конкурс технология\IMG_20220505_1528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60848"/>
            <a:ext cx="2880320" cy="369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Администратор\Desktop\конкурс технология\IMG_20220505_1528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99072"/>
            <a:ext cx="2808312" cy="394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60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Фиксируем клеем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Придавливаем склеенную часть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Администратор\Desktop\конкурс технология\IMG_20220505_15285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40" y="1711325"/>
            <a:ext cx="3219394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Администратор\Desktop\конкурс технология\IMG_20220505_15291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997" y="1711325"/>
            <a:ext cx="320968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00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Сгибаем уголок вовнутрь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Получаем вот такую корзино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чку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Администратор\Desktop\конкурс технология\IMG_20220505_15300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19" y="908720"/>
            <a:ext cx="3104236" cy="491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дминистратор\Desktop\конкурс технология\IMG_20220505_15300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300" y="1412776"/>
            <a:ext cx="3521075" cy="412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92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кругу  клеем кружево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Администратор\Desktop\конкурс технология\IMG_20220505_15305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76210"/>
            <a:ext cx="3521075" cy="3785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300" y="1794974"/>
            <a:ext cx="3521075" cy="3947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28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7632848" cy="582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12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Берем пенопласт и обматываем его декоративной травой для флористики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Формируем его внутри корзинки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Администратор\Desktop\конкурс технология\IMG_20220505_15332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24" y="1711325"/>
            <a:ext cx="3479426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дминистратор\Desktop\конкурс технология\IMG_20220505_15334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787" y="1711325"/>
            <a:ext cx="30861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6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76712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Красиво укладываем декоративные цветы в нашей корзине, на обратной стороне приклеиваем магнит.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3" descr="C:\Users\Администратор\Desktop\конкурс технология\IMG_20220505_15351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787" y="1711325"/>
            <a:ext cx="30861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Администратор\Desktop\конкурс технология\IMG_20220505_15362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" y="1711325"/>
            <a:ext cx="30861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Администратор\Desktop\конкурс технология\IMG_20220505_1536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30861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17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76712"/>
          </a:xfrm>
        </p:spPr>
        <p:txBody>
          <a:bodyPr/>
          <a:lstStyle/>
          <a:p>
            <a:pPr algn="ctr"/>
            <a:r>
              <a:rPr lang="ru-RU" dirty="0" smtClean="0"/>
              <a:t>Готовый результат</a:t>
            </a:r>
            <a:endParaRPr lang="ru-RU" dirty="0"/>
          </a:p>
        </p:txBody>
      </p:sp>
      <p:pic>
        <p:nvPicPr>
          <p:cNvPr id="11266" name="Picture 2" descr="C:\Users\Администратор\Desktop\конкурс технология\IMG_20220505_15362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" y="1711325"/>
            <a:ext cx="30861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Администратор\Desktop\конкурс технология\IMG_20220505_153631.jpg"/>
          <p:cNvPicPr>
            <a:picLocks noGrp="1" noChangeAspect="1" noChangeArrowheads="1"/>
          </p:cNvPicPr>
          <p:nvPr>
            <p:ph sz="quarter" idx="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5"/>
          <a:stretch/>
        </p:blipFill>
        <p:spPr bwMode="auto">
          <a:xfrm>
            <a:off x="4355976" y="1772816"/>
            <a:ext cx="3715683" cy="383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44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3.infourok.ru/uploads/ex/0a2f/0004ffb6-42f14ff2/img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76906"/>
            <a:ext cx="7560840" cy="55644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320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2708920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86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Подумайте, и скажите </a:t>
            </a:r>
            <a:r>
              <a:rPr lang="ru-RU" i="1" dirty="0" smtClean="0"/>
              <a:t>,Как </a:t>
            </a:r>
            <a:r>
              <a:rPr lang="ru-RU" i="1" dirty="0"/>
              <a:t>можно пришить пуговицу ?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756084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90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734481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90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453604" cy="2535560"/>
          </a:xfrm>
        </p:spPr>
        <p:txBody>
          <a:bodyPr/>
          <a:lstStyle/>
          <a:p>
            <a:r>
              <a:rPr lang="ru-RU" sz="6000" dirty="0" smtClean="0"/>
              <a:t>Что такое творчество</a:t>
            </a:r>
            <a:endParaRPr lang="ru-RU" sz="60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84984"/>
            <a:ext cx="5040560" cy="2975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7777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7239000" cy="5979064"/>
          </a:xfrm>
        </p:spPr>
        <p:txBody>
          <a:bodyPr/>
          <a:lstStyle/>
          <a:p>
            <a:r>
              <a:rPr lang="ru-RU" dirty="0"/>
              <a:t>Творчество — это деятельность человека, направленная на создание но­вых материальных и духовных ценностей, материальных и духовных благ для удовлетворения имеющихся или новых </a:t>
            </a:r>
            <a:r>
              <a:rPr lang="ru-RU" dirty="0" smtClean="0"/>
              <a:t>потребностей людей.</a:t>
            </a:r>
          </a:p>
          <a:p>
            <a:r>
              <a:rPr lang="ru-RU" dirty="0"/>
              <a:t>Основным признаком творчества является новизна или оригинальность того, что возникает в результате созидательной деятельности человека. Творчество может присутствовать в любом виде труда, поскольку везде можно создать что-то </a:t>
            </a:r>
            <a:r>
              <a:rPr lang="ru-RU" dirty="0" smtClean="0"/>
              <a:t>новое.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702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792088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943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43000"/>
            <a:ext cx="3742042" cy="1133872"/>
          </a:xfrm>
        </p:spPr>
        <p:txBody>
          <a:bodyPr/>
          <a:lstStyle/>
          <a:p>
            <a:r>
              <a:rPr lang="ru-RU" dirty="0" smtClean="0"/>
              <a:t>Художественное творчество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2276872"/>
            <a:ext cx="3429000" cy="3672408"/>
          </a:xfrm>
        </p:spPr>
        <p:txBody>
          <a:bodyPr>
            <a:no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 развитие — процесс и результат становления и углубления способностей визуального и эмоционального восприятия красоты внешнего мира, сферы искусства, а также развитие самостоятельной творческой активности в мире прекрасного.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творчество – это вид общественно полезной и производственной деятельности, состоящей в создании новых эстетических ценностей и прежде всего произведений искусства.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94" y="980728"/>
            <a:ext cx="449650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87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39750"/>
            <a:ext cx="2821976" cy="2437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11" y="2284537"/>
            <a:ext cx="3816350" cy="409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204" y="332656"/>
            <a:ext cx="3614737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49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583</TotalTime>
  <Words>335</Words>
  <Application>Microsoft Office PowerPoint</Application>
  <PresentationFormat>Экран (4:3)</PresentationFormat>
  <Paragraphs>26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Изящная</vt:lpstr>
      <vt:lpstr>Если у вас есть талант, поделитесь им с другими! Если вы знаете, что сказать этому миру, скажите! Если ваша душа хочет творить, творите! </vt:lpstr>
      <vt:lpstr>Презентация PowerPoint</vt:lpstr>
      <vt:lpstr>Подумайте, и скажите ,Как можно пришить пуговицу ?</vt:lpstr>
      <vt:lpstr>Презентация PowerPoint</vt:lpstr>
      <vt:lpstr>Что такое творчество</vt:lpstr>
      <vt:lpstr>Презентация PowerPoint</vt:lpstr>
      <vt:lpstr>Презентация PowerPoint</vt:lpstr>
      <vt:lpstr>Художественное творчество</vt:lpstr>
      <vt:lpstr>Презентация PowerPoint</vt:lpstr>
      <vt:lpstr>Техническое творчество</vt:lpstr>
      <vt:lpstr>Презентация PowerPoint</vt:lpstr>
      <vt:lpstr>Научное творчество</vt:lpstr>
      <vt:lpstr>Презентация PowerPoint</vt:lpstr>
      <vt:lpstr>Презентация PowerPoint</vt:lpstr>
      <vt:lpstr>Практическая работа магнит-корзинка</vt:lpstr>
      <vt:lpstr>Презентация PowerPoint</vt:lpstr>
      <vt:lpstr>Презентация PowerPoint</vt:lpstr>
      <vt:lpstr>Презентация PowerPoint</vt:lpstr>
      <vt:lpstr>По кругу  клеем кружево</vt:lpstr>
      <vt:lpstr>Презентация PowerPoint</vt:lpstr>
      <vt:lpstr>Красиво укладываем декоративные цветы в нашей корзине, на обратной стороне приклеиваем магнит. </vt:lpstr>
      <vt:lpstr>Готовый результат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творчество?</dc:title>
  <dc:creator>Admin</dc:creator>
  <cp:lastModifiedBy>Admin</cp:lastModifiedBy>
  <cp:revision>29</cp:revision>
  <dcterms:created xsi:type="dcterms:W3CDTF">2022-05-05T06:45:35Z</dcterms:created>
  <dcterms:modified xsi:type="dcterms:W3CDTF">2022-05-06T09:34:50Z</dcterms:modified>
</cp:coreProperties>
</file>