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32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32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10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604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945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58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9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2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0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84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3EC6711-B7FC-4915-88A2-1B8191F9B0FD}" type="datetimeFigureOut">
              <a:rPr lang="ru-RU" smtClean="0"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B3B04FC-5256-41BC-B23D-AD8FFFAB4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7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3B20E-33DD-45A3-AAE8-C0B1DE95F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350932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Проект: «Медицинский работник – важная  профессия»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A9EECD-9595-455B-AB63-55F7AC76D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24259" y="4533363"/>
            <a:ext cx="8281115" cy="132652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Выполнила : Кириллова О.В</a:t>
            </a:r>
          </a:p>
          <a:p>
            <a:pPr algn="r"/>
            <a:r>
              <a:rPr lang="ru-RU" dirty="0"/>
              <a:t>МДОУ д/с № 39</a:t>
            </a:r>
          </a:p>
          <a:p>
            <a:pPr algn="r"/>
            <a:r>
              <a:rPr lang="ru-RU" dirty="0"/>
              <a:t>Г.Копейск Челябинская обл</a:t>
            </a:r>
          </a:p>
        </p:txBody>
      </p:sp>
    </p:spTree>
    <p:extLst>
      <p:ext uri="{BB962C8B-B14F-4D97-AF65-F5344CB8AC3E}">
        <p14:creationId xmlns:p14="http://schemas.microsoft.com/office/powerpoint/2010/main" val="1374058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98FE2-5B6F-4CC2-B94F-A524D787E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259723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Таким образом, реализация 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проекта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предполагает: 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акрепление представлений дошкольников о 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медицинских профессиях</a:t>
            </a:r>
            <a:r>
              <a:rPr lang="ru-RU" sz="1800" b="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1800" b="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Развитие познавательных и творческих способностей через познавательную деятельность и через игру. 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Формирует интерес к труду взрослых и чувства ответственности,  при выполнении трудовых поручений.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C10D53-2248-44F3-BD68-863D091DC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94" y="2924175"/>
            <a:ext cx="4758899" cy="3171825"/>
          </a:xfrm>
        </p:spPr>
      </p:pic>
    </p:spTree>
    <p:extLst>
      <p:ext uri="{BB962C8B-B14F-4D97-AF65-F5344CB8AC3E}">
        <p14:creationId xmlns:p14="http://schemas.microsoft.com/office/powerpoint/2010/main" val="4187434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C326B-101D-490E-BC68-4935462E5C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67DF14CB-5934-4CDD-820B-1A41FEF926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3C36C9-3758-4B9D-AB6B-1BAD44F2D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780" y="3808456"/>
            <a:ext cx="4023360" cy="244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8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7509C0-56AD-43DE-B60B-53E59379D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ЦЕЛЬ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Знакомство с профессией медицинского работника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C15CA1-3718-42BD-8A40-A7FEF3AA2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CCE083-F808-48B3-8806-9F657585D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8" y="2672862"/>
            <a:ext cx="4787324" cy="361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8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2C15C-C99F-498E-9E2D-8D951D2EC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579808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sz="1800" b="1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</a:t>
            </a:r>
            <a:r>
              <a:rPr lang="ru-RU" sz="1800" b="1" u="sng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АДАЧИ</a:t>
            </a:r>
            <a: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Обогащать  представления детей о 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профессии медицинского работника</a:t>
            </a:r>
            <a: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Обогащать словарный запас при</a:t>
            </a:r>
            <a: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ознакомления детей с</a:t>
            </a:r>
            <a: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предметами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необходимыми в </a:t>
            </a:r>
            <a:r>
              <a:rPr lang="ru-RU" sz="1800" b="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работе медицинского работника</a:t>
            </a:r>
            <a: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Закрепление представлений о профессии в игровой деятельности.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Воспитывать чувство уважения к труду взрослых.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Учиться быть здоровыми и вести здоровый образ жизни.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CFF3AD-6A66-49C5-9C78-0D12957FDC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76" y="2057399"/>
            <a:ext cx="5953710" cy="4291885"/>
          </a:xfrm>
        </p:spPr>
      </p:pic>
    </p:spTree>
    <p:extLst>
      <p:ext uri="{BB962C8B-B14F-4D97-AF65-F5344CB8AC3E}">
        <p14:creationId xmlns:p14="http://schemas.microsoft.com/office/powerpoint/2010/main" val="397702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C5D37-12FD-4CDE-B6E2-2F0575CF3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Сейчас здоровьесбрежение стоит на 1-м месте. А кто поможет нам?  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ылечит и подскажет и пожалеет.  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рофессия медицинского работника. Уважительное отношение к труду и знания  полученные в дошкольном возрасте-Формирует отношение к профессии! Знакомство с медицинским кабинетом. И доверительные беседы с врачом.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C6BE655-F1C7-4910-91B8-7341A9C7D7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2283944"/>
            <a:ext cx="4754563" cy="3569636"/>
          </a:xfr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BB5393B0-E9BC-4123-B7C3-13102A6099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47" y="2283944"/>
            <a:ext cx="4168576" cy="3569636"/>
          </a:xfrm>
        </p:spPr>
      </p:pic>
    </p:spTree>
    <p:extLst>
      <p:ext uri="{BB962C8B-B14F-4D97-AF65-F5344CB8AC3E}">
        <p14:creationId xmlns:p14="http://schemas.microsoft.com/office/powerpoint/2010/main" val="2880698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5BD2B-241F-4E2A-89B9-4D4D3F24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 algn="ctr"/>
            <a:r>
              <a:rPr lang="ru-RU" sz="1800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«Речевое развитие</a:t>
            </a:r>
            <a:r>
              <a:rPr lang="ru-RU" sz="18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» </a:t>
            </a:r>
            <a:r>
              <a:rPr lang="ru-RU" sz="1800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включает в себя виды деятельности: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Заучивание стихов и загадок о здоровье и гигиене, исполнение частушек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о здовье  и мед.работниках.</a:t>
            </a:r>
            <a:b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AD4556-3045-46F4-9E22-60F952CE1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1830947"/>
            <a:ext cx="5681068" cy="47780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6F9CB9-0E9C-4BB1-A526-F53FFE423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79" y="1830947"/>
            <a:ext cx="5831322" cy="47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FBD84-5286-4874-9A20-21590F8F1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Изобразительная деятельность и восприятие художественной литературы</a:t>
            </a:r>
            <a:r>
              <a:rPr lang="ru-RU" sz="2000" i="1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D2D9A0-F2A8-4090-ABA6-6D3BBBC3B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Чтение сказки К .Чуквского «Айболит»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59871580-60D0-4F1F-8D73-DEB5A276D8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361" y="2654337"/>
            <a:ext cx="4434622" cy="3950059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B10FCBB8-DBD9-491D-B51E-0C266024E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Рисунок по сказке «Айболит»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6119ACA-3F42-4023-9BA1-48102344F8E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48" y="2654337"/>
            <a:ext cx="4292694" cy="3950059"/>
          </a:xfrm>
        </p:spPr>
      </p:pic>
    </p:spTree>
    <p:extLst>
      <p:ext uri="{BB962C8B-B14F-4D97-AF65-F5344CB8AC3E}">
        <p14:creationId xmlns:p14="http://schemas.microsoft.com/office/powerpoint/2010/main" val="400068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04C76-6C1F-4F37-ACF8-0FFD414E1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Организация сюжетно-ролевой игры»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5008CA2-5680-47D6-BECC-74D266EAED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83944"/>
            <a:ext cx="4754563" cy="356963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82FD51C-E61C-4074-AB88-00BE829C84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2283944"/>
            <a:ext cx="4754563" cy="3569636"/>
          </a:xfrm>
        </p:spPr>
      </p:pic>
    </p:spTree>
    <p:extLst>
      <p:ext uri="{BB962C8B-B14F-4D97-AF65-F5344CB8AC3E}">
        <p14:creationId xmlns:p14="http://schemas.microsoft.com/office/powerpoint/2010/main" val="2557900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90A2BD-1BD0-4F9F-952D-ECDC14CFD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«Безопасность» </a:t>
            </a:r>
            <a:r>
              <a:rPr lang="ru-RU" sz="1800" u="sng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Беседы с детьми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  «Дети не птицы» «Отношение к больному человеку, «Микробы и вирусы»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8EBCB4-5141-489D-9F67-DFE2194C38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Презентация «Про микробы и вирусы».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B51654A-0DDB-4D9C-A4C5-4F1CB81857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263" y="2720975"/>
            <a:ext cx="4508037" cy="3666946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C8B58798-31C3-4298-90E2-6C2E82C882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Беседы о безопасностию . Рисунок к беседе «Дети не птицы».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BE19A74-BE61-47A0-B976-11BEB01DBC7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941" y="2719388"/>
            <a:ext cx="4524755" cy="3666946"/>
          </a:xfrm>
        </p:spPr>
      </p:pic>
    </p:spTree>
    <p:extLst>
      <p:ext uri="{BB962C8B-B14F-4D97-AF65-F5344CB8AC3E}">
        <p14:creationId xmlns:p14="http://schemas.microsoft.com/office/powerpoint/2010/main" val="2414093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B533C-10F6-46BF-81F4-37EA8E748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2800" u="sng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u="sng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Третий - Заключительный этап</a:t>
            </a:r>
            <a:r>
              <a:rPr lang="ru-RU" sz="2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проводится обобщение результатов, анализ деятельности, оформление фотовыставки рисунков</a:t>
            </a: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566DF1-2251-451D-BCE7-B77CBD3DD4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733" y="2057400"/>
            <a:ext cx="5379196" cy="4038600"/>
          </a:xfrm>
        </p:spPr>
      </p:pic>
    </p:spTree>
    <p:extLst>
      <p:ext uri="{BB962C8B-B14F-4D97-AF65-F5344CB8AC3E}">
        <p14:creationId xmlns:p14="http://schemas.microsoft.com/office/powerpoint/2010/main" val="151466652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94</TotalTime>
  <Words>303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Corbel</vt:lpstr>
      <vt:lpstr>Times New Roman</vt:lpstr>
      <vt:lpstr>Базис</vt:lpstr>
      <vt:lpstr>Проект: «Медицинский работник – важная  профессия»</vt:lpstr>
      <vt:lpstr>ЦЕЛЬ: Знакомство с профессией медицинского работника </vt:lpstr>
      <vt:lpstr>ЗАДАЧИ:  Обогащать  представления детей о профессии медицинского работника. Обогащать словарный запас при ознакомления детей с предметами, необходимыми в работе медицинского работника. Закрепление представлений о профессии в игровой деятельности. Воспитывать чувство уважения к труду взрослых. Учиться быть здоровыми и вести здоровый образ жизни. </vt:lpstr>
      <vt:lpstr>Сейчас здоровьесбрежение стоит на 1-м месте. А кто поможет нам?  Вылечит и подскажет и пожалеет.  Профессия медицинского работника. Уважительное отношение к труду и знания  полученные в дошкольном возрасте-Формирует отношение к профессии! Знакомство с медицинским кабинетом. И доверительные беседы с врачом.</vt:lpstr>
      <vt:lpstr>«Речевое развитие» включает в себя виды деятельности: Заучивание стихов и загадок о здоровье и гигиене, исполнение частушек о здовье  и мед.работниках. </vt:lpstr>
      <vt:lpstr>«Изобразительная деятельность и восприятие художественной литературы. </vt:lpstr>
      <vt:lpstr>Организация сюжетно-ролевой игры» </vt:lpstr>
      <vt:lpstr>«Безопасность» Беседы с детьми:  «Дети не птицы» «Отношение к больному человеку, «Микробы и вирусы» </vt:lpstr>
      <vt:lpstr> Третий - Заключительный этап: проводится обобщение результатов, анализ деятельности, оформление фотовыставки рисунков. </vt:lpstr>
      <vt:lpstr>Таким образом, реализация проекта предполагает: Закрепление представлений дошкольников о медицинских профессиях. Развитие познавательных и творческих способностей через познавательную деятельность и через игру.  Формирует интерес к труду взрослых и чувства ответственности,  при выполнении трудовых поручений.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Медицинский работник – важная профессия</dc:title>
  <dc:creator>Владимир Кириллов</dc:creator>
  <cp:lastModifiedBy>Владимир Кириллов</cp:lastModifiedBy>
  <cp:revision>4</cp:revision>
  <dcterms:created xsi:type="dcterms:W3CDTF">2022-05-29T13:09:58Z</dcterms:created>
  <dcterms:modified xsi:type="dcterms:W3CDTF">2022-05-29T15:33:08Z</dcterms:modified>
</cp:coreProperties>
</file>