
<file path=[Content_Types].xml><?xml version="1.0" encoding="utf-8"?>
<Types xmlns="http://schemas.openxmlformats.org/package/2006/content-types">
  <Default Extension="png" ContentType="image/png"/>
  <Default Extension="mp3" ContentType="audio/mpe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p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2.jpg" ContentType="image/jpeg"/>
  <Override PartName="/ppt/media/image13.jpg" ContentType="image/jpeg"/>
  <Override PartName="/ppt/media/image14.jpg" ContentType="image/jpeg"/>
  <Override PartName="/ppt/media/image18.jpg" ContentType="image/jpeg"/>
  <Override PartName="/ppt/media/image20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8"/>
  </p:notesMasterIdLst>
  <p:handoutMasterIdLst>
    <p:handoutMasterId r:id="rId19"/>
  </p:handoutMasterIdLst>
  <p:sldIdLst>
    <p:sldId id="257" r:id="rId3"/>
    <p:sldId id="271" r:id="rId4"/>
    <p:sldId id="273" r:id="rId5"/>
    <p:sldId id="263" r:id="rId6"/>
    <p:sldId id="276" r:id="rId7"/>
    <p:sldId id="277" r:id="rId8"/>
    <p:sldId id="275" r:id="rId9"/>
    <p:sldId id="274" r:id="rId10"/>
    <p:sldId id="272" r:id="rId11"/>
    <p:sldId id="278" r:id="rId12"/>
    <p:sldId id="279" r:id="rId13"/>
    <p:sldId id="280" r:id="rId14"/>
    <p:sldId id="284" r:id="rId15"/>
    <p:sldId id="285" r:id="rId16"/>
    <p:sldId id="28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12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ru-RU" smtClean="0"/>
              <a:t>23.01.2021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ru-RU" smtClean="0"/>
              <a:t>23.01.2021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23.01.2021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84" name="Группа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6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7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9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0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1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2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3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4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5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6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7" name="Рисунок 33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grpSp>
        <p:nvGrpSpPr>
          <p:cNvPr id="98" name="Группа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1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grpSp>
        <p:nvGrpSpPr>
          <p:cNvPr id="112" name="Группа 111"/>
          <p:cNvGrpSpPr/>
          <p:nvPr/>
        </p:nvGrpSpPr>
        <p:grpSpPr>
          <a:xfrm>
            <a:off x="5322489" y="34361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25" name="Рисунок 33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6465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26" name="Текст 3"/>
          <p:cNvSpPr>
            <a:spLocks noGrp="1"/>
          </p:cNvSpPr>
          <p:nvPr>
            <p:ph type="body" sz="half" idx="21"/>
          </p:nvPr>
        </p:nvSpPr>
        <p:spPr>
          <a:xfrm>
            <a:off x="9066214" y="2048893"/>
            <a:ext cx="22860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ru-RU" smtClean="0"/>
              <a:t>23.01.2021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Полилиния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" name="Полилиния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Полилиния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1" name="Полилиния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sp>
          <p:nvSpPr>
            <p:cNvPr id="12" name="Полилиния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23.01.2021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23.01.2021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23.01.2021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23.01.2021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23.01.2021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23.01.2021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23.01.2021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23.01.2021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е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23.01.2021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36" name="Рисунок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7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9" name="Текст 3"/>
          <p:cNvSpPr>
            <a:spLocks noGrp="1"/>
          </p:cNvSpPr>
          <p:nvPr>
            <p:ph type="body" sz="half" idx="2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0" name="Текст 3"/>
          <p:cNvSpPr>
            <a:spLocks noGrp="1"/>
          </p:cNvSpPr>
          <p:nvPr>
            <p:ph type="body" sz="half" idx="19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23.01.2021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35" name="Группа 34"/>
          <p:cNvGrpSpPr>
            <a:grpSpLocks noChangeAspect="1"/>
          </p:cNvGrpSpPr>
          <p:nvPr/>
        </p:nvGrpSpPr>
        <p:grpSpPr>
          <a:xfrm rot="5400000">
            <a:off x="4030971" y="647727"/>
            <a:ext cx="4116828" cy="338328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8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52" name="Группа 51"/>
          <p:cNvGrpSpPr>
            <a:grpSpLocks noChangeAspect="1"/>
          </p:cNvGrpSpPr>
          <p:nvPr/>
        </p:nvGrpSpPr>
        <p:grpSpPr>
          <a:xfrm rot="5400000">
            <a:off x="263071" y="1127733"/>
            <a:ext cx="4114800" cy="3381614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65" name="Группа 64"/>
          <p:cNvGrpSpPr>
            <a:grpSpLocks noChangeAspect="1"/>
          </p:cNvGrpSpPr>
          <p:nvPr/>
        </p:nvGrpSpPr>
        <p:grpSpPr>
          <a:xfrm rot="5400000">
            <a:off x="7803905" y="1127738"/>
            <a:ext cx="4114800" cy="338161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66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78" name="Рисунок 33"/>
          <p:cNvSpPr>
            <a:spLocks noGrp="1"/>
          </p:cNvSpPr>
          <p:nvPr>
            <p:ph type="pic" sz="quarter" idx="18"/>
          </p:nvPr>
        </p:nvSpPr>
        <p:spPr>
          <a:xfrm>
            <a:off x="4599885" y="53340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79" name="Рисунок 33"/>
          <p:cNvSpPr>
            <a:spLocks noGrp="1"/>
          </p:cNvSpPr>
          <p:nvPr>
            <p:ph type="pic" sz="quarter" idx="19"/>
          </p:nvPr>
        </p:nvSpPr>
        <p:spPr>
          <a:xfrm>
            <a:off x="834571" y="101359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80" name="Рисунок 33"/>
          <p:cNvSpPr>
            <a:spLocks noGrp="1"/>
          </p:cNvSpPr>
          <p:nvPr>
            <p:ph type="pic" sz="quarter" idx="20"/>
          </p:nvPr>
        </p:nvSpPr>
        <p:spPr>
          <a:xfrm>
            <a:off x="8375405" y="1013591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81" name="Текст 3"/>
          <p:cNvSpPr>
            <a:spLocks noGrp="1"/>
          </p:cNvSpPr>
          <p:nvPr>
            <p:ph type="body" sz="half" idx="2"/>
          </p:nvPr>
        </p:nvSpPr>
        <p:spPr>
          <a:xfrm>
            <a:off x="948871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2" name="Текст 3"/>
          <p:cNvSpPr>
            <a:spLocks noGrp="1"/>
          </p:cNvSpPr>
          <p:nvPr>
            <p:ph type="body" sz="half" idx="21"/>
          </p:nvPr>
        </p:nvSpPr>
        <p:spPr>
          <a:xfrm>
            <a:off x="4707208" y="4582378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3" name="Текст 3"/>
          <p:cNvSpPr>
            <a:spLocks noGrp="1"/>
          </p:cNvSpPr>
          <p:nvPr>
            <p:ph type="body" sz="half" idx="22"/>
          </p:nvPr>
        </p:nvSpPr>
        <p:spPr>
          <a:xfrm>
            <a:off x="8489705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ru-RU" smtClean="0"/>
              <a:pPr/>
              <a:t>23.01.2021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5.png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5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5.png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5.png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5.png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.pn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6.jp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.pn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66366" y="1417749"/>
            <a:ext cx="6858002" cy="1828800"/>
          </a:xfrm>
        </p:spPr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dirty="0" err="1" smtClean="0">
                <a:solidFill>
                  <a:srgbClr val="9A5315">
                    <a:lumMod val="50000"/>
                  </a:srgbClr>
                </a:solidFill>
                <a:latin typeface="Segoe Print"/>
              </a:rPr>
              <a:t>Мультландия</a:t>
            </a:r>
            <a:endParaRPr lang="ru-RU" sz="5400" b="0" i="0" dirty="0">
              <a:solidFill>
                <a:srgbClr val="9A5315">
                  <a:lumMod val="50000"/>
                </a:srgbClr>
              </a:solidFill>
              <a:latin typeface="Segoe Print"/>
              <a:ea typeface="+mj-ea"/>
              <a:cs typeface="+mj-cs"/>
            </a:endParaRPr>
          </a:p>
        </p:txBody>
      </p:sp>
      <p:pic>
        <p:nvPicPr>
          <p:cNvPr id="4" name="добро пожаловат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57904" y="61378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17160"/>
            <a:ext cx="12282152" cy="12282152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090" y="2983911"/>
            <a:ext cx="2809524" cy="3085714"/>
          </a:xfr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18852" y="6069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53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5151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135871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211" y="1424247"/>
            <a:ext cx="4288665" cy="5088245"/>
          </a:xfr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28350" y="59028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04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60"/>
            <a:ext cx="12192000" cy="7229475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49" y="4360"/>
            <a:ext cx="4836719" cy="4187825"/>
          </a:xfr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23614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6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-823979"/>
            <a:ext cx="12191999" cy="10770373"/>
          </a:xfr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14014" y="60219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45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452" y="0"/>
            <a:ext cx="5826747" cy="728343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3850">
            <a:off x="2214528" y="3875282"/>
            <a:ext cx="3174646" cy="1963803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818814" y="61683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96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2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 свидания, </a:t>
            </a:r>
            <a:r>
              <a:rPr lang="ru-RU" dirty="0" err="1" smtClean="0"/>
              <a:t>Мультландия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4" name="Pesni-iz-detskih-fil_mov-Bu-ra-ti-no-kf-quotZolotoy-klyuchikquot(muzofon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23612" y="60477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19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5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954" y="521347"/>
            <a:ext cx="6787167" cy="6787167"/>
          </a:xfr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3662" y="61507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31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6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300" fill="hold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1300" fill="hold">
                                          <p:stCondLst>
                                            <p:cond delay="2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300" fill="hold">
                                          <p:stCondLst>
                                            <p:cond delay="3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1300" fill="hold">
                                          <p:stCondLst>
                                            <p:cond delay="5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386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187"/>
            <a:ext cx="12182232" cy="9136675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291" y="2670175"/>
            <a:ext cx="4187825" cy="4187825"/>
          </a:xfr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81516" y="52706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46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8282" y="1752498"/>
            <a:ext cx="4877004" cy="48770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309" y="1828800"/>
            <a:ext cx="3170280" cy="4877004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2147" y="60962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74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1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888643" y="1017430"/>
            <a:ext cx="1545465" cy="14939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верх 2"/>
          <p:cNvSpPr/>
          <p:nvPr/>
        </p:nvSpPr>
        <p:spPr>
          <a:xfrm>
            <a:off x="4172756" y="1017430"/>
            <a:ext cx="953036" cy="149394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люс 3"/>
          <p:cNvSpPr/>
          <p:nvPr/>
        </p:nvSpPr>
        <p:spPr>
          <a:xfrm>
            <a:off x="6422146" y="740533"/>
            <a:ext cx="1738647" cy="181592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ашивка 4"/>
          <p:cNvSpPr/>
          <p:nvPr/>
        </p:nvSpPr>
        <p:spPr>
          <a:xfrm>
            <a:off x="9773036" y="959476"/>
            <a:ext cx="858120" cy="149394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888644" y="3593205"/>
            <a:ext cx="1545464" cy="149394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 7"/>
          <p:cNvSpPr/>
          <p:nvPr/>
        </p:nvSpPr>
        <p:spPr>
          <a:xfrm>
            <a:off x="4043967" y="3593205"/>
            <a:ext cx="1210614" cy="1493949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6864440" y="3593204"/>
            <a:ext cx="854061" cy="13651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омб 9"/>
          <p:cNvSpPr/>
          <p:nvPr/>
        </p:nvSpPr>
        <p:spPr>
          <a:xfrm>
            <a:off x="9431392" y="3593204"/>
            <a:ext cx="1541408" cy="149395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50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0"/>
                            </p:stCondLst>
                            <p:childTnLst>
                              <p:par>
                                <p:cTn id="4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0"/>
                            </p:stCondLst>
                            <p:childTnLst>
                              <p:par>
                                <p:cTn id="5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35228" y="286316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верх 2"/>
          <p:cNvSpPr/>
          <p:nvPr/>
        </p:nvSpPr>
        <p:spPr>
          <a:xfrm>
            <a:off x="1798985" y="2831163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люс 3"/>
          <p:cNvSpPr/>
          <p:nvPr/>
        </p:nvSpPr>
        <p:spPr>
          <a:xfrm>
            <a:off x="3032974" y="2895364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ашивка 4"/>
          <p:cNvSpPr/>
          <p:nvPr/>
        </p:nvSpPr>
        <p:spPr>
          <a:xfrm>
            <a:off x="4696731" y="3078051"/>
            <a:ext cx="484632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5930720" y="2895364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 6"/>
          <p:cNvSpPr/>
          <p:nvPr/>
        </p:nvSpPr>
        <p:spPr>
          <a:xfrm>
            <a:off x="7740781" y="2831163"/>
            <a:ext cx="914400" cy="9144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9404538" y="2831163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омб 8"/>
          <p:cNvSpPr/>
          <p:nvPr/>
        </p:nvSpPr>
        <p:spPr>
          <a:xfrm>
            <a:off x="10611095" y="2863167"/>
            <a:ext cx="914400" cy="9144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80631" y="60992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66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7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5404"/>
            <a:ext cx="13349445" cy="8343403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950" y="2270460"/>
            <a:ext cx="3841079" cy="3841079"/>
          </a:xfr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82896" y="58067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2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2456"/>
            <a:ext cx="12969345" cy="7295256"/>
          </a:xfrm>
        </p:spPr>
      </p:pic>
    </p:spTree>
    <p:extLst>
      <p:ext uri="{BB962C8B-B14F-4D97-AF65-F5344CB8AC3E}">
        <p14:creationId xmlns:p14="http://schemas.microsoft.com/office/powerpoint/2010/main" val="270565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6001"/>
            <a:ext cx="12192000" cy="9144001"/>
          </a:xfr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57893" y="59833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70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atureIllustration_16x9_TP103431353.potx" id="{8A6F2D2F-6FDF-40AD-A2FC-E20AC28411A7}" vid="{0B84DAD3-D477-4488-8A04-91C293FC61C2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67F96A-C2ED-4D5B-8EFB-A18C6982D3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Цветная презентация, посвященная природе, представленная в альбомной ориентации (широкоэкранный формат)</Template>
  <TotalTime>0</TotalTime>
  <Words>6</Words>
  <Application>Microsoft Office PowerPoint</Application>
  <PresentationFormat>Широкоэкранный</PresentationFormat>
  <Paragraphs>2</Paragraphs>
  <Slides>15</Slides>
  <Notes>0</Notes>
  <HiddenSlides>0</HiddenSlides>
  <MMClips>13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Segoe Print</vt:lpstr>
      <vt:lpstr>Nature Illustration 16x9</vt:lpstr>
      <vt:lpstr>Мультландия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 свидания, Мультландия!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2015-11-17T17:53:10Z</dcterms:created>
  <dcterms:modified xsi:type="dcterms:W3CDTF">2021-01-23T19:20:20Z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TC034313779991</vt:lpwstr>
  </property>
</Properties>
</file>