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57" r:id="rId3"/>
    <p:sldId id="273" r:id="rId4"/>
    <p:sldId id="274" r:id="rId5"/>
    <p:sldId id="276" r:id="rId6"/>
    <p:sldId id="275" r:id="rId7"/>
    <p:sldId id="262" r:id="rId8"/>
    <p:sldId id="269" r:id="rId9"/>
    <p:sldId id="266" r:id="rId10"/>
    <p:sldId id="268" r:id="rId11"/>
    <p:sldId id="279" r:id="rId12"/>
    <p:sldId id="280" r:id="rId13"/>
    <p:sldId id="281" r:id="rId14"/>
    <p:sldId id="277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BE63A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146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47244-4DE6-4459-86DF-EAE3CB832D3F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68532-84F2-4E99-B2D2-47C12ED5D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170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C125E-EC97-44B1-8764-D994A2BC42E4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5858B-60CB-4395-B76A-0A2B7455F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9.jpeg"/><Relationship Id="rId4" Type="http://schemas.openxmlformats.org/officeDocument/2006/relationships/image" Target="../media/image53.jpe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Relationship Id="rId9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Users\&#1052;&#1072;&#1088;&#1080;&#1085;&#1072;\Downloads\&#1055;&#1088;&#1086;&#1089;&#1090;&#1086;%20&#1088;&#1072;&#1079;&#1076;&#1077;&#1083;&#1103;&#1081;!.mp4" TargetMode="Externa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5" Type="http://schemas.openxmlformats.org/officeDocument/2006/relationships/image" Target="../media/image69.png"/><Relationship Id="rId4" Type="http://schemas.microsoft.com/office/2007/relationships/media" Target="../media/media1.mp4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0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12" Type="http://schemas.openxmlformats.org/officeDocument/2006/relationships/slide" Target="slide8.xml"/><Relationship Id="rId2" Type="http://schemas.openxmlformats.org/officeDocument/2006/relationships/image" Target="../media/image3.jpeg"/><Relationship Id="rId16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5" Type="http://schemas.openxmlformats.org/officeDocument/2006/relationships/slide" Target="slide11.xml"/><Relationship Id="rId10" Type="http://schemas.openxmlformats.org/officeDocument/2006/relationships/slide" Target="slide3.xml"/><Relationship Id="rId4" Type="http://schemas.openxmlformats.org/officeDocument/2006/relationships/slide" Target="slide7.xml"/><Relationship Id="rId9" Type="http://schemas.openxmlformats.org/officeDocument/2006/relationships/image" Target="../media/image8.png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slide" Target="slide4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16.jpeg"/><Relationship Id="rId10" Type="http://schemas.openxmlformats.org/officeDocument/2006/relationships/slide" Target="slide2.xml"/><Relationship Id="rId4" Type="http://schemas.openxmlformats.org/officeDocument/2006/relationships/slide" Target="slide6.xml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1.jpe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9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slide" Target="slide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18" Type="http://schemas.openxmlformats.org/officeDocument/2006/relationships/image" Target="../media/image47.jpeg"/><Relationship Id="rId3" Type="http://schemas.openxmlformats.org/officeDocument/2006/relationships/slide" Target="slide2.xml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17" Type="http://schemas.openxmlformats.org/officeDocument/2006/relationships/image" Target="../media/image46.jpeg"/><Relationship Id="rId2" Type="http://schemas.openxmlformats.org/officeDocument/2006/relationships/image" Target="../media/image32.jpeg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78816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с природой дружим-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мусор нам НЕ НУЖЕН!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2420888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Виртуальная экскурсия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6146" name="Picture 2" descr="https://st2.depositphotos.com/3827765/5406/v/950/depositphotos_54061027-stock-illustration-environmental-conservati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564904"/>
            <a:ext cx="4161796" cy="33123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68144" y="5661248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Автор: Рогова М.А. 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МДОУ № 27«Антошка»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 г. Вологда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онсервы" descr="https://www.northwell.edu/sites/northwell/files/broadlawn/news/blizzard_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880" t="12690" r="3139" b="9354"/>
          <a:stretch>
            <a:fillRect/>
          </a:stretch>
        </p:blipFill>
        <p:spPr bwMode="auto">
          <a:xfrm>
            <a:off x="3419872" y="1844824"/>
            <a:ext cx="2736304" cy="3565487"/>
          </a:xfrm>
          <a:prstGeom prst="rect">
            <a:avLst/>
          </a:prstGeom>
          <a:noFill/>
        </p:spPr>
      </p:pic>
      <p:grpSp>
        <p:nvGrpSpPr>
          <p:cNvPr id="3" name="15 лет"/>
          <p:cNvGrpSpPr/>
          <p:nvPr/>
        </p:nvGrpSpPr>
        <p:grpSpPr>
          <a:xfrm>
            <a:off x="539552" y="2996952"/>
            <a:ext cx="2304256" cy="1008112"/>
            <a:chOff x="539552" y="4149080"/>
            <a:chExt cx="2448272" cy="1224136"/>
          </a:xfrm>
        </p:grpSpPr>
        <p:sp>
          <p:nvSpPr>
            <p:cNvPr id="4" name="Облако 3"/>
            <p:cNvSpPr/>
            <p:nvPr/>
          </p:nvSpPr>
          <p:spPr>
            <a:xfrm>
              <a:off x="539552" y="4149080"/>
              <a:ext cx="2448272" cy="1224136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84460" y="4221088"/>
              <a:ext cx="185993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15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6" name="3 месяца"/>
          <p:cNvGrpSpPr/>
          <p:nvPr/>
        </p:nvGrpSpPr>
        <p:grpSpPr>
          <a:xfrm>
            <a:off x="251520" y="1124744"/>
            <a:ext cx="2915816" cy="1080120"/>
            <a:chOff x="2843808" y="2996952"/>
            <a:chExt cx="3384376" cy="1440160"/>
          </a:xfrm>
        </p:grpSpPr>
        <p:sp>
          <p:nvSpPr>
            <p:cNvPr id="7" name="Облако 6"/>
            <p:cNvSpPr/>
            <p:nvPr/>
          </p:nvSpPr>
          <p:spPr>
            <a:xfrm>
              <a:off x="2843808" y="2996952"/>
              <a:ext cx="3384376" cy="144016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219326" y="3092963"/>
              <a:ext cx="2651688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 месяца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9" name="50 лет"/>
          <p:cNvGrpSpPr/>
          <p:nvPr/>
        </p:nvGrpSpPr>
        <p:grpSpPr>
          <a:xfrm>
            <a:off x="467544" y="4869160"/>
            <a:ext cx="2448272" cy="1080120"/>
            <a:chOff x="3131840" y="4077072"/>
            <a:chExt cx="2520280" cy="1296144"/>
          </a:xfrm>
        </p:grpSpPr>
        <p:sp>
          <p:nvSpPr>
            <p:cNvPr id="10" name="Облако 9"/>
            <p:cNvSpPr/>
            <p:nvPr/>
          </p:nvSpPr>
          <p:spPr>
            <a:xfrm>
              <a:off x="3131840" y="4077072"/>
              <a:ext cx="2520280" cy="1296144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502469" y="4163482"/>
              <a:ext cx="1859933" cy="830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50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маршрут"/>
          <p:cNvGrpSpPr/>
          <p:nvPr/>
        </p:nvGrpSpPr>
        <p:grpSpPr>
          <a:xfrm>
            <a:off x="6876256" y="5949280"/>
            <a:ext cx="1872208" cy="504056"/>
            <a:chOff x="7020272" y="5949280"/>
            <a:chExt cx="1872208" cy="504056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4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  <a:hlinkClick r:id="rId4" action="ppaction://hlinksldjump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051720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Как долго разлагается в земле?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26" name="вопрос" descr="http://ldospk.ru/wikispk/images/3/32/Funny-question-mark-clip-art-question-mark-face-cartoon-5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1152128" cy="2016224"/>
          </a:xfrm>
          <a:prstGeom prst="rect">
            <a:avLst/>
          </a:prstGeom>
          <a:noFill/>
        </p:spPr>
      </p:pic>
      <p:pic>
        <p:nvPicPr>
          <p:cNvPr id="37890" name="пакет" descr="http://economart.ru/media/catalog/product/cache/1/image/ac77563c6743bfe5af55bb6c2779ff60/i/m/img_7234_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231" r="19231" b="3846"/>
          <a:stretch>
            <a:fillRect/>
          </a:stretch>
        </p:blipFill>
        <p:spPr bwMode="auto">
          <a:xfrm>
            <a:off x="467544" y="260648"/>
            <a:ext cx="1612979" cy="2520280"/>
          </a:xfrm>
          <a:prstGeom prst="rect">
            <a:avLst/>
          </a:prstGeom>
          <a:noFill/>
        </p:spPr>
      </p:pic>
      <p:pic>
        <p:nvPicPr>
          <p:cNvPr id="37894" name="сумка" descr="https://static8.depositphotos.com/1009862/852/i/950/depositphotos_8525317-stock-photo-recycling-ba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4405" t="9359" r="12435" b="7451"/>
          <a:stretch>
            <a:fillRect/>
          </a:stretch>
        </p:blipFill>
        <p:spPr bwMode="auto">
          <a:xfrm>
            <a:off x="5436096" y="836712"/>
            <a:ext cx="2495076" cy="2016224"/>
          </a:xfrm>
          <a:prstGeom prst="rect">
            <a:avLst/>
          </a:prstGeom>
          <a:noFill/>
        </p:spPr>
      </p:pic>
      <p:sp>
        <p:nvSpPr>
          <p:cNvPr id="37900" name="AutoShape 12" descr="https://yandex.ru/images/m13Jd06V9/ca822d7J750r/MJLx-tNp7Z5oOGBUzl9lRZrAgjvY0SifP5lm0zrjBJIMESN6Kb0z2G52dRDgGlXV-8hvmjs-0QI48vGbyO6cHtVzEIr3HIlePBxk9ArvZLEv1WeK-QXper69hmJb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902" name="люстра" descr="https://theawesomer.com/photos/2011/06/062811_tetra_pak_lamps_2.jpg"/>
          <p:cNvPicPr>
            <a:picLocks noChangeAspect="1" noChangeArrowheads="1"/>
          </p:cNvPicPr>
          <p:nvPr/>
        </p:nvPicPr>
        <p:blipFill>
          <a:blip r:embed="rId5" cstate="print"/>
          <a:srcRect l="5040" t="10006" r="4241"/>
          <a:stretch>
            <a:fillRect/>
          </a:stretch>
        </p:blipFill>
        <p:spPr bwMode="auto">
          <a:xfrm>
            <a:off x="6516216" y="2996952"/>
            <a:ext cx="1992344" cy="2239958"/>
          </a:xfrm>
          <a:prstGeom prst="rect">
            <a:avLst/>
          </a:prstGeom>
          <a:noFill/>
        </p:spPr>
      </p:pic>
      <p:pic>
        <p:nvPicPr>
          <p:cNvPr id="37904" name="домик" descr="Чайный домик из пакета для моло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139952" y="4077072"/>
            <a:ext cx="1801695" cy="2385746"/>
          </a:xfrm>
          <a:prstGeom prst="rect">
            <a:avLst/>
          </a:prstGeom>
          <a:noFill/>
        </p:spPr>
      </p:pic>
      <p:pic>
        <p:nvPicPr>
          <p:cNvPr id="37906" name="сова" descr="Птица из пакета для молока"/>
          <p:cNvPicPr>
            <a:picLocks noChangeAspect="1" noChangeArrowheads="1"/>
          </p:cNvPicPr>
          <p:nvPr/>
        </p:nvPicPr>
        <p:blipFill>
          <a:blip r:embed="rId7" cstate="print"/>
          <a:srcRect l="12121" t="5405" r="7074"/>
          <a:stretch>
            <a:fillRect/>
          </a:stretch>
        </p:blipFill>
        <p:spPr bwMode="auto">
          <a:xfrm>
            <a:off x="1691680" y="3429000"/>
            <a:ext cx="1440160" cy="2520279"/>
          </a:xfrm>
          <a:prstGeom prst="rect">
            <a:avLst/>
          </a:prstGeom>
          <a:noFill/>
        </p:spPr>
      </p:pic>
      <p:pic>
        <p:nvPicPr>
          <p:cNvPr id="37908" name="ручки" descr="http://www.vikivostok.ru/nimages/Pens/ECO/4colorTetrapac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389076">
            <a:off x="2797717" y="1668001"/>
            <a:ext cx="3074496" cy="136815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179512" y="188640"/>
            <a:ext cx="2232248" cy="28803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699792" y="18864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Из чего мы сделаны?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26" name="кнопка" descr="https://cdn.pixabay.com/photo/2017/10/04/14/46/go-sign-2816455__48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5805264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7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26" name="вопрос" descr="http://ldospk.ru/wikispk/images/3/32/Funny-question-mark-clip-art-question-mark-face-cartoon-5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1008112" cy="1872208"/>
          </a:xfrm>
          <a:prstGeom prst="rect">
            <a:avLst/>
          </a:prstGeom>
          <a:noFill/>
        </p:spPr>
      </p:pic>
      <p:sp>
        <p:nvSpPr>
          <p:cNvPr id="37900" name="AutoShape 12" descr="https://yandex.ru/images/m13Jd06V9/ca822d7J750r/MJLx-tNp7Z5oOGBUzl9lRZrAgjvY0SifP5lm0zrjBJIMESN6Kb0z2G52dRDgGlXV-8hvmjs-0QI48vGbyO6cHtVzEIr3HIlePBxk9ArvZLEv1WeK-QXper69hmJb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9512" y="188640"/>
            <a:ext cx="2232248" cy="28803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912" name="Picture 24" descr="http://mydesignclub.info/wp-content/uploads/2016/09/IMG_8266-1024x716.jpg"/>
          <p:cNvPicPr>
            <a:picLocks noChangeAspect="1" noChangeArrowheads="1"/>
          </p:cNvPicPr>
          <p:nvPr/>
        </p:nvPicPr>
        <p:blipFill>
          <a:blip r:embed="rId3" cstate="print"/>
          <a:srcRect l="32776" t="6250" b="9375"/>
          <a:stretch>
            <a:fillRect/>
          </a:stretch>
        </p:blipFill>
        <p:spPr bwMode="auto">
          <a:xfrm>
            <a:off x="2771800" y="1556792"/>
            <a:ext cx="2448272" cy="2148630"/>
          </a:xfrm>
          <a:prstGeom prst="rect">
            <a:avLst/>
          </a:prstGeom>
          <a:noFill/>
        </p:spPr>
      </p:pic>
      <p:pic>
        <p:nvPicPr>
          <p:cNvPr id="37914" name="Picture 26" descr="http://zapivo.net/images/stories/zoo_gallery/cveti-iz-gazet/cveti-iz-gazet-1.jpg"/>
          <p:cNvPicPr>
            <a:picLocks noChangeAspect="1" noChangeArrowheads="1"/>
          </p:cNvPicPr>
          <p:nvPr/>
        </p:nvPicPr>
        <p:blipFill>
          <a:blip r:embed="rId4" cstate="print"/>
          <a:srcRect r="5788"/>
          <a:stretch>
            <a:fillRect/>
          </a:stretch>
        </p:blipFill>
        <p:spPr bwMode="auto">
          <a:xfrm>
            <a:off x="5652120" y="3068960"/>
            <a:ext cx="3312368" cy="2636912"/>
          </a:xfrm>
          <a:prstGeom prst="rect">
            <a:avLst/>
          </a:prstGeom>
          <a:noFill/>
        </p:spPr>
      </p:pic>
      <p:pic>
        <p:nvPicPr>
          <p:cNvPr id="37916" name="Picture 28" descr="http://pngimg.com/uploads/toilet_paper/toilet_paper_PNG183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836712"/>
            <a:ext cx="1944216" cy="1754886"/>
          </a:xfrm>
          <a:prstGeom prst="rect">
            <a:avLst/>
          </a:prstGeom>
          <a:noFill/>
        </p:spPr>
      </p:pic>
      <p:grpSp>
        <p:nvGrpSpPr>
          <p:cNvPr id="2" name="Группа 19"/>
          <p:cNvGrpSpPr/>
          <p:nvPr/>
        </p:nvGrpSpPr>
        <p:grpSpPr>
          <a:xfrm>
            <a:off x="251520" y="620688"/>
            <a:ext cx="2088232" cy="2160240"/>
            <a:chOff x="4654049" y="716209"/>
            <a:chExt cx="2088232" cy="1278509"/>
          </a:xfrm>
        </p:grpSpPr>
        <p:sp>
          <p:nvSpPr>
            <p:cNvPr id="19" name="Прямоугольник 18"/>
            <p:cNvSpPr/>
            <p:nvPr/>
          </p:nvSpPr>
          <p:spPr>
            <a:xfrm rot="799960">
              <a:off x="5014089" y="920253"/>
              <a:ext cx="1452063" cy="881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7918" name="Picture 30" descr="https://rus-mak.ru/assets/images/101118/foto33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8367" b="20408"/>
            <a:stretch>
              <a:fillRect/>
            </a:stretch>
          </p:blipFill>
          <p:spPr bwMode="auto">
            <a:xfrm flipH="1">
              <a:off x="4654049" y="716209"/>
              <a:ext cx="2088232" cy="1278509"/>
            </a:xfrm>
            <a:prstGeom prst="rect">
              <a:avLst/>
            </a:prstGeom>
            <a:noFill/>
          </p:spPr>
        </p:pic>
      </p:grpSp>
      <p:sp>
        <p:nvSpPr>
          <p:cNvPr id="25" name="TextBox 24"/>
          <p:cNvSpPr txBox="1"/>
          <p:nvPr/>
        </p:nvSpPr>
        <p:spPr>
          <a:xfrm>
            <a:off x="2555776" y="260648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Из чего мы сделаны?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8916" name="Picture 4" descr="http://ag-line.ru/userfiles/image00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4581128"/>
            <a:ext cx="3976282" cy="1584176"/>
          </a:xfrm>
          <a:prstGeom prst="rect">
            <a:avLst/>
          </a:prstGeom>
          <a:noFill/>
        </p:spPr>
      </p:pic>
      <p:pic>
        <p:nvPicPr>
          <p:cNvPr id="24" name="кнопка" descr="https://cdn.pixabay.com/photo/2017/10/04/14/46/go-sign-2816455__48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5805264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26" name="вопрос" descr="http://ldospk.ru/wikispk/images/3/32/Funny-question-mark-clip-art-question-mark-face-cartoon-5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1008112" cy="2016224"/>
          </a:xfrm>
          <a:prstGeom prst="rect">
            <a:avLst/>
          </a:prstGeom>
          <a:noFill/>
        </p:spPr>
      </p:pic>
      <p:sp>
        <p:nvSpPr>
          <p:cNvPr id="37900" name="AutoShape 12" descr="https://yandex.ru/images/m13Jd06V9/ca822d7J750r/MJLx-tNp7Z5oOGBUzl9lRZrAgjvY0SifP5lm0zrjBJIMESN6Kb0z2G52dRDgGlXV-8hvmjs-0QI48vGbyO6cHtVzEIr3HIlePBxk9ArvZLEv1WeK-QXper69hmJb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910" name="Picture 22" descr="https://avatars.mds.yandex.net/get-marketpic/406938/market_a2Ak74erzMpz84Eryh1ktQ/ori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996952"/>
            <a:ext cx="2232248" cy="3228905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179512" y="188640"/>
            <a:ext cx="2232248" cy="28803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920" name="Picture 32" descr="https://images.freeimages.com/images/large-previews/978/plastic-bottle-03-13272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60648"/>
            <a:ext cx="1368152" cy="2592288"/>
          </a:xfrm>
          <a:prstGeom prst="rect">
            <a:avLst/>
          </a:prstGeom>
          <a:noFill/>
        </p:spPr>
      </p:pic>
      <p:pic>
        <p:nvPicPr>
          <p:cNvPr id="37922" name="Picture 34" descr="https://i.ytimg.com/vi/tu_4xoS6lcI/maxresdefault.jpg"/>
          <p:cNvPicPr>
            <a:picLocks noChangeAspect="1" noChangeArrowheads="1"/>
          </p:cNvPicPr>
          <p:nvPr/>
        </p:nvPicPr>
        <p:blipFill>
          <a:blip r:embed="rId5" cstate="print"/>
          <a:srcRect l="6059" r="49659"/>
          <a:stretch>
            <a:fillRect/>
          </a:stretch>
        </p:blipFill>
        <p:spPr bwMode="auto">
          <a:xfrm>
            <a:off x="6156176" y="2060848"/>
            <a:ext cx="2642846" cy="3357130"/>
          </a:xfrm>
          <a:prstGeom prst="rect">
            <a:avLst/>
          </a:prstGeom>
          <a:noFill/>
        </p:spPr>
      </p:pic>
      <p:pic>
        <p:nvPicPr>
          <p:cNvPr id="37924" name="Picture 36" descr="https://krrot.net/wp-content/uploads/2017/12/image083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1124744"/>
            <a:ext cx="1759559" cy="165618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2555776" y="260648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Из чего мы сделаны?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8914" name="Picture 2" descr="https://avatars.mds.yandex.net/get-pdb/69339/73dbb3df-904c-452c-94cc-e64ae47fb72a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149080"/>
            <a:ext cx="2987824" cy="1915941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6876256" y="5949280"/>
            <a:ext cx="1872208" cy="504056"/>
            <a:chOff x="7020272" y="5949280"/>
            <a:chExt cx="1872208" cy="50405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8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осто разделяй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052736"/>
            <a:ext cx="6656739" cy="3744416"/>
          </a:xfrm>
          <a:prstGeom prst="rect">
            <a:avLst/>
          </a:prstGeom>
        </p:spPr>
      </p:pic>
      <p:grpSp>
        <p:nvGrpSpPr>
          <p:cNvPr id="3" name="маршрут"/>
          <p:cNvGrpSpPr/>
          <p:nvPr/>
        </p:nvGrpSpPr>
        <p:grpSpPr>
          <a:xfrm>
            <a:off x="6948264" y="5949280"/>
            <a:ext cx="1872208" cy="504056"/>
            <a:chOff x="7020272" y="5949280"/>
            <a:chExt cx="1872208" cy="504056"/>
          </a:xfrm>
        </p:grpSpPr>
        <p:sp>
          <p:nvSpPr>
            <p:cNvPr id="4" name="Скругленный прямоугольник 3">
              <a:hlinkClick r:id="rId4" action="ppaction://hlinksldjump"/>
            </p:cNvPr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4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  <a:hlinkClick r:id="rId4" action="ppaction://hlinksldjump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876256" y="5949280"/>
            <a:ext cx="1872208" cy="504056"/>
            <a:chOff x="7020272" y="5949280"/>
            <a:chExt cx="1872208" cy="50405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3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pic>
        <p:nvPicPr>
          <p:cNvPr id="7" name="Маленькие экомэны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5536" y="476291"/>
            <a:ext cx="6480720" cy="364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29700" y="1268760"/>
            <a:ext cx="2345403" cy="2206833"/>
            <a:chOff x="683568" y="3645024"/>
            <a:chExt cx="2160240" cy="1990809"/>
          </a:xfrm>
        </p:grpSpPr>
        <p:pic>
          <p:nvPicPr>
            <p:cNvPr id="10244" name="Picture 4" descr="https://cod70.ru/wp-content/uploads/2017/12/bdd4ee04f5cc4af9bb998f41a166cebb.jpg"/>
            <p:cNvPicPr>
              <a:picLocks noChangeAspect="1" noChangeArrowheads="1"/>
            </p:cNvPicPr>
            <p:nvPr/>
          </p:nvPicPr>
          <p:blipFill>
            <a:blip r:embed="rId2" cstate="print"/>
            <a:srcRect t="7843"/>
            <a:stretch>
              <a:fillRect/>
            </a:stretch>
          </p:blipFill>
          <p:spPr bwMode="auto">
            <a:xfrm>
              <a:off x="683568" y="3645024"/>
              <a:ext cx="2160240" cy="1990809"/>
            </a:xfrm>
            <a:prstGeom prst="wedgeRoundRectCallou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744206" y="3904861"/>
              <a:ext cx="2056018" cy="645090"/>
            </a:xfrm>
            <a:prstGeom prst="wedgeRoundRectCallou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omic Sans MS" pitchFamily="66" charset="0"/>
                </a:rPr>
                <a:t>Природа просит о помощи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51520" y="188640"/>
            <a:ext cx="48736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Маршрут экскурсии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156176" y="3068960"/>
            <a:ext cx="2664296" cy="2448272"/>
            <a:chOff x="6156176" y="980728"/>
            <a:chExt cx="2023718" cy="2016224"/>
          </a:xfrm>
        </p:grpSpPr>
        <p:pic>
          <p:nvPicPr>
            <p:cNvPr id="10" name="Picture 6" descr="https://sferachistoty.ru/upload/iblock/c62/garbag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980728"/>
              <a:ext cx="2023718" cy="2016224"/>
            </a:xfrm>
            <a:prstGeom prst="wedgeRoundRectCallou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Box 10">
              <a:hlinkClick r:id="rId4" action="ppaction://hlinksldjump"/>
            </p:cNvPr>
            <p:cNvSpPr txBox="1"/>
            <p:nvPr/>
          </p:nvSpPr>
          <p:spPr>
            <a:xfrm>
              <a:off x="6271817" y="1240886"/>
              <a:ext cx="1728192" cy="1199505"/>
            </a:xfrm>
            <a:prstGeom prst="wedgeRoundRectCallou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omic Sans MS" pitchFamily="66" charset="0"/>
                </a:rPr>
                <a:t>Решение проблемы мусора в разных странах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75856" y="4221088"/>
            <a:ext cx="2304256" cy="1944216"/>
            <a:chOff x="5004048" y="1412776"/>
            <a:chExt cx="2304256" cy="1897623"/>
          </a:xfrm>
        </p:grpSpPr>
        <p:pic>
          <p:nvPicPr>
            <p:cNvPr id="10246" name="Picture 6" descr="http://ohranatruda.of.by/images/stories/trash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04048" y="1412776"/>
              <a:ext cx="2304256" cy="1897623"/>
            </a:xfrm>
            <a:prstGeom prst="wedgeRoundRectCallou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>
              <a:hlinkClick r:id="rId6" action="ppaction://hlinksldjump"/>
            </p:cNvPr>
            <p:cNvSpPr txBox="1"/>
            <p:nvPr/>
          </p:nvSpPr>
          <p:spPr>
            <a:xfrm>
              <a:off x="5148064" y="1975035"/>
              <a:ext cx="1944216" cy="697952"/>
            </a:xfrm>
            <a:prstGeom prst="wedgeRoundRectCallou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omic Sans MS" pitchFamily="66" charset="0"/>
                </a:rPr>
                <a:t>Игра «Из чего мы сделаны?»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71800" y="1340768"/>
            <a:ext cx="2952328" cy="2424846"/>
            <a:chOff x="4828894" y="4365104"/>
            <a:chExt cx="3271499" cy="2155418"/>
          </a:xfrm>
        </p:grpSpPr>
        <p:pic>
          <p:nvPicPr>
            <p:cNvPr id="10248" name="Picture 8" descr="https://pp.userapi.com/c604718/u310534204/video/y_f64accc5.jpg"/>
            <p:cNvPicPr>
              <a:picLocks noChangeAspect="1" noChangeArrowheads="1"/>
            </p:cNvPicPr>
            <p:nvPr/>
          </p:nvPicPr>
          <p:blipFill>
            <a:blip r:embed="rId7" cstate="print"/>
            <a:srcRect t="12503" b="15606"/>
            <a:stretch>
              <a:fillRect/>
            </a:stretch>
          </p:blipFill>
          <p:spPr bwMode="auto">
            <a:xfrm>
              <a:off x="5148064" y="4365104"/>
              <a:ext cx="2952328" cy="1728192"/>
            </a:xfrm>
            <a:prstGeom prst="wedgeRoundRectCallou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4828894" y="6157302"/>
              <a:ext cx="3271499" cy="363220"/>
            </a:xfrm>
            <a:prstGeom prst="wedgeRoundRectCallou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omic Sans MS" pitchFamily="66" charset="0"/>
                </a:rPr>
                <a:t>Маленькие экомены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23528" y="836712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(Для выбора маршрута щёлкните по кнопке)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107504" y="3501008"/>
            <a:ext cx="2736304" cy="2673588"/>
            <a:chOff x="2987824" y="1268760"/>
            <a:chExt cx="2736304" cy="2745596"/>
          </a:xfrm>
        </p:grpSpPr>
        <p:sp>
          <p:nvSpPr>
            <p:cNvPr id="26" name="Овал 25"/>
            <p:cNvSpPr/>
            <p:nvPr/>
          </p:nvSpPr>
          <p:spPr>
            <a:xfrm>
              <a:off x="3779912" y="2204864"/>
              <a:ext cx="1152128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2987824" y="1268760"/>
              <a:ext cx="2736304" cy="2745596"/>
              <a:chOff x="3419872" y="2492896"/>
              <a:chExt cx="2016224" cy="2332281"/>
            </a:xfrm>
          </p:grpSpPr>
          <p:pic>
            <p:nvPicPr>
              <p:cNvPr id="10250" name="Picture 10" descr="https://api.selcdn.ru/v1/SEL_49104/parkgagarina/20837/320%D0%BA%D1%86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19872" y="2492896"/>
                <a:ext cx="2016224" cy="2016224"/>
              </a:xfrm>
              <a:prstGeom prst="rect">
                <a:avLst/>
              </a:prstGeom>
              <a:noFill/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3632106" y="4511443"/>
                <a:ext cx="1750931" cy="313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latin typeface="Comic Sans MS" pitchFamily="66" charset="0"/>
                  </a:rPr>
                  <a:t>Игра «Угадай-ка!»</a:t>
                </a:r>
                <a:endParaRPr lang="ru-RU" b="1" dirty="0">
                  <a:latin typeface="Comic Sans MS" pitchFamily="66" charset="0"/>
                </a:endParaRPr>
              </a:p>
            </p:txBody>
          </p:sp>
        </p:grpSp>
      </p:grpSp>
      <p:pic>
        <p:nvPicPr>
          <p:cNvPr id="20482" name="Picture 2" descr="https://xn----7sbhhdd7apencbh6a5g9c.xn--p1ai/upload/resize_cache/tmp-picture/c17/550_270_2/c1776a6094516e4e83c8c000d7890cd6.png"/>
          <p:cNvPicPr>
            <a:picLocks noChangeAspect="1" noChangeArrowheads="1"/>
          </p:cNvPicPr>
          <p:nvPr/>
        </p:nvPicPr>
        <p:blipFill>
          <a:blip r:embed="rId9" cstate="print"/>
          <a:srcRect l="4395" r="3312"/>
          <a:stretch>
            <a:fillRect/>
          </a:stretch>
        </p:blipFill>
        <p:spPr bwMode="auto">
          <a:xfrm>
            <a:off x="5940152" y="692696"/>
            <a:ext cx="3043573" cy="1728192"/>
          </a:xfrm>
          <a:prstGeom prst="wedgeRoundRectCallou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https://cdn.pixabay.com/photo/2017/10/04/14/46/go-sign-2816455__48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36912"/>
            <a:ext cx="792088" cy="792088"/>
          </a:xfrm>
          <a:prstGeom prst="rect">
            <a:avLst/>
          </a:prstGeom>
          <a:noFill/>
        </p:spPr>
      </p:pic>
      <p:pic>
        <p:nvPicPr>
          <p:cNvPr id="28" name="Picture 2" descr="https://cdn.pixabay.com/photo/2017/10/04/14/46/go-sign-2816455__48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229200"/>
            <a:ext cx="720080" cy="720080"/>
          </a:xfrm>
          <a:prstGeom prst="rect">
            <a:avLst/>
          </a:prstGeom>
          <a:noFill/>
        </p:spPr>
      </p:pic>
      <p:pic>
        <p:nvPicPr>
          <p:cNvPr id="29" name="Picture 2" descr="https://cdn.pixabay.com/photo/2017/10/04/14/46/go-sign-2816455__480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636912"/>
            <a:ext cx="720080" cy="720080"/>
          </a:xfrm>
          <a:prstGeom prst="rect">
            <a:avLst/>
          </a:prstGeom>
          <a:noFill/>
        </p:spPr>
      </p:pic>
      <p:pic>
        <p:nvPicPr>
          <p:cNvPr id="30" name="Picture 2" descr="https://cdn.pixabay.com/photo/2017/10/04/14/46/go-sign-2816455__48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941168"/>
            <a:ext cx="720080" cy="720080"/>
          </a:xfrm>
          <a:prstGeom prst="rect">
            <a:avLst/>
          </a:prstGeom>
          <a:noFill/>
        </p:spPr>
      </p:pic>
      <p:pic>
        <p:nvPicPr>
          <p:cNvPr id="31" name="Picture 2" descr="https://cdn.pixabay.com/photo/2017/10/04/14/46/go-sign-2816455__480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5445224"/>
            <a:ext cx="720080" cy="720080"/>
          </a:xfrm>
          <a:prstGeom prst="rect">
            <a:avLst/>
          </a:prstGeom>
          <a:noFill/>
        </p:spPr>
      </p:pic>
      <p:pic>
        <p:nvPicPr>
          <p:cNvPr id="32" name="Picture 2" descr="https://cdn.pixabay.com/photo/2017/10/04/14/46/go-sign-2816455__480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060848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дама" descr="https://img1.liveinternet.ru/images/attach/d/0/141/202/141202911_tras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3816424" cy="4629976"/>
          </a:xfrm>
          <a:prstGeom prst="rect">
            <a:avLst/>
          </a:prstGeom>
          <a:noFill/>
        </p:spPr>
      </p:pic>
      <p:pic>
        <p:nvPicPr>
          <p:cNvPr id="6" name="мусор" descr="https://1.bp.blogspot.com/-GlAEvQ7oBOo/UkRpo6SJc9I/AAAAAAAAAA0/F1N5axMqa8s/w433-h444-p/bank_of_the_planet_mundo_basura_hqB_w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4915679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2" name="вопрос бол" descr="http://treningi-po-prodajam.ru/wp-content/uploads/2016/05/%D1%83%D1%85%D0%BE%D0%B4-%D0%BE%D1%82-%D0%B2%D0%BE%D0%BF%D1%80%D0%BE%D1%81%D0%BE%D0%B2-%D0%BA%D0%B0%D0%BA-%D0%BD%D0%B5-%D0%BE%D1%82%D0%B2%D0%B5%D1%87%D0%B0%D1%82%D1%8C-%D0%BD%D0%B0-%D0%B2%D0%BE%D0%BF%D1%80%D0%BE%D1%81%D1%8B-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484784"/>
            <a:ext cx="3748868" cy="3024336"/>
          </a:xfrm>
          <a:prstGeom prst="rect">
            <a:avLst/>
          </a:prstGeom>
          <a:noFill/>
        </p:spPr>
      </p:pic>
      <p:pic>
        <p:nvPicPr>
          <p:cNvPr id="9" name="вопрос мал" descr="http://treningi-po-prodajam.ru/wp-content/uploads/2016/05/%D1%83%D1%85%D0%BE%D0%B4-%D0%BE%D1%82-%D0%B2%D0%BE%D0%BF%D1%80%D0%BE%D1%81%D0%BE%D0%B2-%D0%BA%D0%B0%D0%BA-%D0%BD%D0%B5-%D0%BE%D1%82%D0%B2%D0%B5%D1%87%D0%B0%D1%82%D1%8C-%D0%BD%D0%B0-%D0%B2%D0%BE%D0%BF%D1%80%D0%BE%D1%81%D1%8B-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620688"/>
            <a:ext cx="2376264" cy="1917011"/>
          </a:xfrm>
          <a:prstGeom prst="rect">
            <a:avLst/>
          </a:prstGeom>
          <a:noFill/>
        </p:spPr>
      </p:pic>
      <p:pic>
        <p:nvPicPr>
          <p:cNvPr id="7" name="кнопка" descr="https://cdn.pixabay.com/photo/2017/10/04/14/46/go-sign-2816455__48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4368" y="5661248"/>
            <a:ext cx="792088" cy="792088"/>
          </a:xfrm>
          <a:prstGeom prst="rect">
            <a:avLst/>
          </a:prstGeom>
          <a:noFill/>
        </p:spPr>
      </p:pic>
      <p:pic>
        <p:nvPicPr>
          <p:cNvPr id="8" name="свалка" descr="https://www.tv-mig.ru/upload/iblock/518/518b59e8938452c953e202af2a64b1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196752"/>
            <a:ext cx="5452033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валка" descr="https://www.tv-mig.ru/upload/iblock/518/518b59e8938452c953e202af2a64b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0648"/>
            <a:ext cx="5143427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8" name="Группа 27"/>
          <p:cNvGrpSpPr/>
          <p:nvPr/>
        </p:nvGrpSpPr>
        <p:grpSpPr>
          <a:xfrm>
            <a:off x="179512" y="2852936"/>
            <a:ext cx="4536504" cy="3290766"/>
            <a:chOff x="179512" y="2996952"/>
            <a:chExt cx="4536504" cy="3290766"/>
          </a:xfrm>
        </p:grpSpPr>
        <p:grpSp>
          <p:nvGrpSpPr>
            <p:cNvPr id="21" name="плохо"/>
            <p:cNvGrpSpPr/>
            <p:nvPr/>
          </p:nvGrpSpPr>
          <p:grpSpPr>
            <a:xfrm>
              <a:off x="179512" y="2996952"/>
              <a:ext cx="4536504" cy="3290766"/>
              <a:chOff x="179512" y="3212976"/>
              <a:chExt cx="4536504" cy="3290766"/>
            </a:xfrm>
          </p:grpSpPr>
          <p:pic>
            <p:nvPicPr>
              <p:cNvPr id="32774" name="Picture 6" descr="https://img3.stockfresh.com/files/b/bluering/m/87/7735537_stock-vector-many-rats-searching-the-trash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95536" y="4221088"/>
                <a:ext cx="4320480" cy="2282654"/>
              </a:xfrm>
              <a:prstGeom prst="rect">
                <a:avLst/>
              </a:prstGeom>
              <a:noFill/>
            </p:spPr>
          </p:pic>
          <p:grpSp>
            <p:nvGrpSpPr>
              <p:cNvPr id="10" name="Группа 9"/>
              <p:cNvGrpSpPr/>
              <p:nvPr/>
            </p:nvGrpSpPr>
            <p:grpSpPr>
              <a:xfrm>
                <a:off x="179512" y="3212976"/>
                <a:ext cx="1584176" cy="1584176"/>
                <a:chOff x="7164288" y="2780928"/>
                <a:chExt cx="1512168" cy="1512168"/>
              </a:xfrm>
            </p:grpSpPr>
            <p:sp>
              <p:nvSpPr>
                <p:cNvPr id="9" name="Овал 8"/>
                <p:cNvSpPr/>
                <p:nvPr/>
              </p:nvSpPr>
              <p:spPr>
                <a:xfrm>
                  <a:off x="7668344" y="3140968"/>
                  <a:ext cx="864096" cy="4320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32780" name="Picture 12" descr="https://image.freepik.com/free-vector/no-translate-detected_42886-256.jpg">
                  <a:hlinkClick r:id="rId4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164288" y="2780928"/>
                  <a:ext cx="1512168" cy="1512168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23" name="кнопка" descr="https://cdn.pixabay.com/photo/2017/10/04/14/46/go-sign-2816455__480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7704" y="5373216"/>
              <a:ext cx="792088" cy="792088"/>
            </a:xfrm>
            <a:prstGeom prst="rect">
              <a:avLst/>
            </a:prstGeom>
            <a:noFill/>
          </p:spPr>
        </p:pic>
      </p:grpSp>
      <p:grpSp>
        <p:nvGrpSpPr>
          <p:cNvPr id="29" name="Группа 28"/>
          <p:cNvGrpSpPr/>
          <p:nvPr/>
        </p:nvGrpSpPr>
        <p:grpSpPr>
          <a:xfrm>
            <a:off x="5183560" y="2564904"/>
            <a:ext cx="3960440" cy="3528392"/>
            <a:chOff x="5004048" y="2852936"/>
            <a:chExt cx="3960440" cy="3528392"/>
          </a:xfrm>
        </p:grpSpPr>
        <p:grpSp>
          <p:nvGrpSpPr>
            <p:cNvPr id="20" name="хорошо"/>
            <p:cNvGrpSpPr/>
            <p:nvPr/>
          </p:nvGrpSpPr>
          <p:grpSpPr>
            <a:xfrm>
              <a:off x="5004048" y="2852936"/>
              <a:ext cx="3960440" cy="3528392"/>
              <a:chOff x="5004048" y="2852936"/>
              <a:chExt cx="3960440" cy="3528392"/>
            </a:xfrm>
          </p:grpSpPr>
          <p:pic>
            <p:nvPicPr>
              <p:cNvPr id="32772" name="Picture 4" descr="http://www.cheltv.ru/upload/news/2016/04_%D0%B0%D0%BF%D1%80%D0%B5%D0%BB%D1%8C/20/susanbaroncini-moe_com_%D0%BC%D1%83%D1%81%D0%BE%D1%80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b="16974"/>
              <a:stretch>
                <a:fillRect/>
              </a:stretch>
            </p:blipFill>
            <p:spPr bwMode="auto">
              <a:xfrm>
                <a:off x="5004048" y="4049688"/>
                <a:ext cx="3744417" cy="2331640"/>
              </a:xfrm>
              <a:prstGeom prst="rect">
                <a:avLst/>
              </a:prstGeom>
              <a:noFill/>
            </p:spPr>
          </p:pic>
          <p:grpSp>
            <p:nvGrpSpPr>
              <p:cNvPr id="19" name="Группа 18"/>
              <p:cNvGrpSpPr/>
              <p:nvPr/>
            </p:nvGrpSpPr>
            <p:grpSpPr>
              <a:xfrm>
                <a:off x="7236296" y="2852936"/>
                <a:ext cx="1728192" cy="1659064"/>
                <a:chOff x="7164288" y="980728"/>
                <a:chExt cx="1728192" cy="1659064"/>
              </a:xfrm>
            </p:grpSpPr>
            <p:sp>
              <p:nvSpPr>
                <p:cNvPr id="11" name="Овал 10"/>
                <p:cNvSpPr/>
                <p:nvPr/>
              </p:nvSpPr>
              <p:spPr>
                <a:xfrm>
                  <a:off x="7308304" y="1268760"/>
                  <a:ext cx="864096" cy="720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32776" name="Picture 8" descr="https://image.freepik.com/free-vector/no-translate-detected_42886-326.jp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164288" y="980728"/>
                  <a:ext cx="1728192" cy="16590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24" name="кнопка" descr="https://cdn.pixabay.com/photo/2017/10/04/14/46/go-sign-2816455__480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44208" y="5517232"/>
              <a:ext cx="792088" cy="792088"/>
            </a:xfrm>
            <a:prstGeom prst="rect">
              <a:avLst/>
            </a:prstGeom>
            <a:noFill/>
          </p:spPr>
        </p:pic>
      </p:grpSp>
      <p:grpSp>
        <p:nvGrpSpPr>
          <p:cNvPr id="30" name="маршрут"/>
          <p:cNvGrpSpPr/>
          <p:nvPr/>
        </p:nvGrpSpPr>
        <p:grpSpPr>
          <a:xfrm>
            <a:off x="7020272" y="6165304"/>
            <a:ext cx="1872208" cy="504056"/>
            <a:chOff x="7020272" y="5949280"/>
            <a:chExt cx="1872208" cy="504056"/>
          </a:xfrm>
        </p:grpSpPr>
        <p:sp>
          <p:nvSpPr>
            <p:cNvPr id="31" name="Скругленный прямоугольник 30">
              <a:hlinkClick r:id="rId10" action="ppaction://hlinksldjump"/>
            </p:cNvPr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10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  <a:hlinkClick r:id="rId10" action="ppaction://hlinksldjump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закапывают" descr="http://xn--b1aebcbo6aeef1o.xn--p1ai/upload/forum/post51602/01-2_5774cda376a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1077"/>
            <a:ext cx="4560311" cy="2899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сжигают" descr="http://news3day.ru/wp-content/uploads/2018/07/image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924944"/>
            <a:ext cx="4644008" cy="3096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вопрос"/>
          <p:cNvGrpSpPr/>
          <p:nvPr/>
        </p:nvGrpSpPr>
        <p:grpSpPr>
          <a:xfrm>
            <a:off x="899592" y="3356992"/>
            <a:ext cx="2304256" cy="2304256"/>
            <a:chOff x="3131840" y="404664"/>
            <a:chExt cx="2723212" cy="2723212"/>
          </a:xfrm>
        </p:grpSpPr>
        <p:sp>
          <p:nvSpPr>
            <p:cNvPr id="5" name="Овал 4"/>
            <p:cNvSpPr/>
            <p:nvPr/>
          </p:nvSpPr>
          <p:spPr>
            <a:xfrm>
              <a:off x="3563888" y="1268760"/>
              <a:ext cx="1512168" cy="11521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вопрос" descr="https://i-a.d-cd.net/1f4db4ds-1920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910" r="15998" b="8362"/>
            <a:stretch>
              <a:fillRect/>
            </a:stretch>
          </p:blipFill>
          <p:spPr bwMode="auto">
            <a:xfrm>
              <a:off x="3131840" y="404664"/>
              <a:ext cx="2723212" cy="2723212"/>
            </a:xfrm>
            <a:prstGeom prst="rect">
              <a:avLst/>
            </a:prstGeom>
            <a:noFill/>
          </p:spPr>
        </p:pic>
      </p:grpSp>
      <p:pic>
        <p:nvPicPr>
          <p:cNvPr id="14" name="кнопка" descr="https://cdn.pixabay.com/photo/2017/10/04/14/46/go-sign-2816455__48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5877272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аист" descr="https://i.ytimg.com/vi/GPztRL1Jw4o/maxresdefault.jpg"/>
          <p:cNvPicPr>
            <a:picLocks noChangeAspect="1" noChangeArrowheads="1"/>
          </p:cNvPicPr>
          <p:nvPr/>
        </p:nvPicPr>
        <p:blipFill>
          <a:blip r:embed="rId2" cstate="print"/>
          <a:srcRect l="19419" r="9376"/>
          <a:stretch>
            <a:fillRect/>
          </a:stretch>
        </p:blipFill>
        <p:spPr bwMode="auto">
          <a:xfrm>
            <a:off x="467544" y="1484784"/>
            <a:ext cx="437530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медведь" descr="http://moimir.org/wp-content/uploads/2015/05/515-990x614.jpg"/>
          <p:cNvPicPr>
            <a:picLocks noChangeAspect="1" noChangeArrowheads="1"/>
          </p:cNvPicPr>
          <p:nvPr/>
        </p:nvPicPr>
        <p:blipFill>
          <a:blip r:embed="rId3" cstate="print"/>
          <a:srcRect t="40384" r="54604" b="9136"/>
          <a:stretch>
            <a:fillRect/>
          </a:stretch>
        </p:blipFill>
        <p:spPr bwMode="auto">
          <a:xfrm>
            <a:off x="395536" y="1484784"/>
            <a:ext cx="497204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2" name="ёж" descr="https://www.ecobyt.ru/files/u2117/plastik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628800"/>
            <a:ext cx="4710803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4" name="птицы" descr="Баклан в сети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556792"/>
            <a:ext cx="506411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6" name="море" descr="https://naked-science.ru/sites/default/files/styles/node-header/public/field/image/patch.jpg?itok=aJMBWTv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764704"/>
            <a:ext cx="449563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8" name="берег" descr="https://savoirs.rfi.fr/sites/default/files/medias/images/vignettes/2015-02-13t000757z_439397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764704"/>
            <a:ext cx="377857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0" name="в лесу" descr="https://cdn1.img.sputnik.by/images/102161/66/10216166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3789040"/>
            <a:ext cx="452545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2" name="тюлень" descr="http://bez-ostanovki.ru/wp-content/uploads/2017/07/20-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1484784"/>
            <a:ext cx="5771631" cy="324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девочка" descr="http://sergievgrad.ru/upload/iblock/10a/BP_oil_spill_michigan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5E6"/>
              </a:clrFrom>
              <a:clrTo>
                <a:srgbClr val="F7F5E6">
                  <a:alpha val="0"/>
                </a:srgbClr>
              </a:clrTo>
            </a:clrChange>
          </a:blip>
          <a:srcRect l="12298" r="7765"/>
          <a:stretch>
            <a:fillRect/>
          </a:stretch>
        </p:blipFill>
        <p:spPr bwMode="auto">
          <a:xfrm>
            <a:off x="755576" y="692696"/>
            <a:ext cx="5337784" cy="4824536"/>
          </a:xfrm>
          <a:prstGeom prst="rect">
            <a:avLst/>
          </a:prstGeom>
          <a:noFill/>
        </p:spPr>
      </p:pic>
      <p:pic>
        <p:nvPicPr>
          <p:cNvPr id="16" name="ужас" descr="https://img11.postila.io/resize?w=660&amp;src=%2Fdata%2Fcd%2F75%2Fd2%2Fce%2Fcd75d2ce447aa3b8fe6439454a9818b057f936b4d182f26dccd85cc5690f8f01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692696"/>
            <a:ext cx="1584176" cy="1752194"/>
          </a:xfrm>
          <a:prstGeom prst="rect">
            <a:avLst/>
          </a:prstGeom>
          <a:noFill/>
        </p:spPr>
      </p:pic>
      <p:pic>
        <p:nvPicPr>
          <p:cNvPr id="12" name="кнопка" descr="https://cdn.pixabay.com/photo/2017/10/04/14/46/go-sign-2816455__48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5877272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3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0"/>
                            </p:stCondLst>
                            <p:childTnLst>
                              <p:par>
                                <p:cTn id="48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6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6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0"/>
                            </p:stCondLst>
                            <p:childTnLst>
                              <p:par>
                                <p:cTn id="5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0"/>
                            </p:stCondLst>
                            <p:childTnLst>
                              <p:par>
                                <p:cTn id="66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арта" descr="https://s3.pixers.pics/pixers/700/FO/40/97/86/61/700_FO40978661_d75d7226d9f9d4d91fa6f975fe393838.jpg"/>
          <p:cNvPicPr>
            <a:picLocks noChangeAspect="1" noChangeArrowheads="1"/>
          </p:cNvPicPr>
          <p:nvPr/>
        </p:nvPicPr>
        <p:blipFill>
          <a:blip r:embed="rId2" cstate="print"/>
          <a:srcRect l="3008"/>
          <a:stretch>
            <a:fillRect/>
          </a:stretch>
        </p:blipFill>
        <p:spPr bwMode="auto">
          <a:xfrm>
            <a:off x="179512" y="188640"/>
            <a:ext cx="6966118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8" name="маршрут"/>
          <p:cNvGrpSpPr/>
          <p:nvPr/>
        </p:nvGrpSpPr>
        <p:grpSpPr>
          <a:xfrm>
            <a:off x="7020272" y="5949280"/>
            <a:ext cx="1872208" cy="504056"/>
            <a:chOff x="7020272" y="5949280"/>
            <a:chExt cx="1872208" cy="504056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20272" y="5949280"/>
              <a:ext cx="1872208" cy="504056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36296" y="5949280"/>
              <a:ext cx="1548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Comic Sans MS" pitchFamily="66" charset="0"/>
                  <a:hlinkClick r:id="rId3" action="ppaction://hlinksldjump"/>
                </a:rPr>
                <a:t>маршрут</a:t>
              </a:r>
              <a:r>
                <a:rPr lang="ru-RU" b="1" dirty="0" smtClean="0">
                  <a:latin typeface="Comic Sans MS" pitchFamily="66" charset="0"/>
                </a:rPr>
                <a:t> 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pic>
        <p:nvPicPr>
          <p:cNvPr id="7182" name="бразилия" descr="В Бразилии вместо рыбы ловят бутыл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7021639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84" name="индия" descr="В Индии сделали парк из отход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7020272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94" name="япония" descr="В Японии есть дворец для вторсырь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88640"/>
            <a:ext cx="4176464" cy="3225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6" name="швеция" descr="В Швеции из мусора делают электричеств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88640"/>
            <a:ext cx="7096389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00" name="сингапур" descr="В Сингапуре строят остров из коробок пицц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40"/>
            <a:ext cx="6984776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4" name="россия" descr="http://vestnik-r.ru/sites/default/files/128950206_x_a02d101d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8FCCF9"/>
              </a:clrFrom>
              <a:clrTo>
                <a:srgbClr val="8FCCF9">
                  <a:alpha val="0"/>
                </a:srgbClr>
              </a:clrTo>
            </a:clrChange>
          </a:blip>
          <a:srcRect l="7847" r="5010"/>
          <a:stretch>
            <a:fillRect/>
          </a:stretch>
        </p:blipFill>
        <p:spPr bwMode="auto">
          <a:xfrm>
            <a:off x="2987824" y="548680"/>
            <a:ext cx="4176464" cy="2691685"/>
          </a:xfrm>
          <a:prstGeom prst="rect">
            <a:avLst/>
          </a:prstGeom>
          <a:noFill/>
        </p:spPr>
      </p:pic>
      <p:pic>
        <p:nvPicPr>
          <p:cNvPr id="14346" name="мусорка1" descr="http://vologda-portal.ru/upload/iblock/f3b/1.jpg"/>
          <p:cNvPicPr>
            <a:picLocks noChangeAspect="1" noChangeArrowheads="1"/>
          </p:cNvPicPr>
          <p:nvPr/>
        </p:nvPicPr>
        <p:blipFill>
          <a:blip r:embed="rId10" cstate="print"/>
          <a:srcRect l="13333" t="17778" r="3333" b="8889"/>
          <a:stretch>
            <a:fillRect/>
          </a:stretch>
        </p:blipFill>
        <p:spPr bwMode="auto">
          <a:xfrm>
            <a:off x="4499992" y="2652753"/>
            <a:ext cx="2376264" cy="1568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3" name="вологда"/>
          <p:cNvGrpSpPr/>
          <p:nvPr/>
        </p:nvGrpSpPr>
        <p:grpSpPr>
          <a:xfrm>
            <a:off x="7020272" y="692696"/>
            <a:ext cx="1800200" cy="1800200"/>
            <a:chOff x="6156176" y="260648"/>
            <a:chExt cx="2232248" cy="2232248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6948264" y="1340768"/>
              <a:ext cx="79208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348" name="Picture 12" descr="http://profsuvenir.ru/image/cache/data/magnet/gerbi/-119-1000x1000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56176" y="260648"/>
              <a:ext cx="2232248" cy="2232248"/>
            </a:xfrm>
            <a:prstGeom prst="rect">
              <a:avLst/>
            </a:prstGeom>
            <a:noFill/>
          </p:spPr>
        </p:pic>
      </p:grpSp>
      <p:pic>
        <p:nvPicPr>
          <p:cNvPr id="14350" name="мусорка3" descr="http://newsvo.ru/sites/default/files/styles/vkthumb/public/images/68c75eb1f496bd18c23da69b4185a6ab.jpg?itok=YikE09FG"/>
          <p:cNvPicPr>
            <a:picLocks noChangeAspect="1" noChangeArrowheads="1"/>
          </p:cNvPicPr>
          <p:nvPr/>
        </p:nvPicPr>
        <p:blipFill>
          <a:blip r:embed="rId12" cstate="print"/>
          <a:srcRect l="21117" t="4223" r="29610"/>
          <a:stretch>
            <a:fillRect/>
          </a:stretch>
        </p:blipFill>
        <p:spPr bwMode="auto">
          <a:xfrm>
            <a:off x="7092280" y="3212976"/>
            <a:ext cx="1800200" cy="2332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52" name="мусорка2" descr="http://www.uborka-tver.ru/wp-content/uploads/2017/11/i-m-768x76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6016" y="4365104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япония мусорки" descr="http://amazing-facts.ru/img/im_37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9552" y="1196752"/>
            <a:ext cx="3960439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биотопливо" descr="http://str-isuzu.ru/sites/default/files/field/image/03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39552" y="3933056"/>
            <a:ext cx="3888432" cy="2447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2" name="япония остров" descr="http://mtdata.ru/u19/photo92F1/20410953096-0/original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932040" y="3933056"/>
            <a:ext cx="3636351" cy="2425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завод" descr="https://sdelanounas.ru/i/c/2/r/f_c2RlbGFub3VuYXMucnUvdXBsb2Fkcy83LzcvNzczMTUzNDUxODYzM19vcmlnLmpwZWc_X19pZD0xMTA4OTE=.jpe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23528" y="3645024"/>
            <a:ext cx="3708769" cy="2471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галочка ш" descr="https://investigator.org.ua/wp-content/uploads/2013/11/galochka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188640"/>
            <a:ext cx="1008112" cy="1174560"/>
          </a:xfrm>
          <a:prstGeom prst="rect">
            <a:avLst/>
          </a:prstGeom>
          <a:noFill/>
        </p:spPr>
      </p:pic>
      <p:pic>
        <p:nvPicPr>
          <p:cNvPr id="38" name="галочка б" descr="https://investigator.org.ua/wp-content/uploads/2013/11/galochka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1916832"/>
            <a:ext cx="1008112" cy="1174560"/>
          </a:xfrm>
          <a:prstGeom prst="rect">
            <a:avLst/>
          </a:prstGeom>
          <a:noFill/>
        </p:spPr>
      </p:pic>
      <p:pic>
        <p:nvPicPr>
          <p:cNvPr id="39" name="галочка и" descr="https://investigator.org.ua/wp-content/uploads/2013/11/galochka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196752"/>
            <a:ext cx="1008112" cy="1174560"/>
          </a:xfrm>
          <a:prstGeom prst="rect">
            <a:avLst/>
          </a:prstGeom>
          <a:noFill/>
        </p:spPr>
      </p:pic>
      <p:pic>
        <p:nvPicPr>
          <p:cNvPr id="43" name="галочка я" descr="https://investigator.org.ua/wp-content/uploads/2013/11/galochka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548680"/>
            <a:ext cx="1008112" cy="1174560"/>
          </a:xfrm>
          <a:prstGeom prst="rect">
            <a:avLst/>
          </a:prstGeom>
          <a:noFill/>
        </p:spPr>
      </p:pic>
      <p:pic>
        <p:nvPicPr>
          <p:cNvPr id="44" name="галочка с" descr="https://investigator.org.ua/wp-content/uploads/2013/11/galochka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700808"/>
            <a:ext cx="1008112" cy="1174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9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0"/>
                            </p:stCondLst>
                            <p:childTnLst>
                              <p:par>
                                <p:cTn id="9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30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8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8000"/>
                            </p:stCondLst>
                            <p:childTnLst>
                              <p:par>
                                <p:cTn id="1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20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2000"/>
                            </p:stCondLst>
                            <p:childTnLst>
                              <p:par>
                                <p:cTn id="1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40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13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8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60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8000"/>
                            </p:stCondLst>
                            <p:childTnLst>
                              <p:par>
                                <p:cTn id="1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0000"/>
                            </p:stCondLst>
                            <p:childTnLst>
                              <p:par>
                                <p:cTn id="1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20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34000"/>
                            </p:stCondLst>
                            <p:childTnLst>
                              <p:par>
                                <p:cTn id="1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3600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акет" descr="http://www.oagb.ru/data/textimages/pics/cf0c7a2960211bb5b07490e83143a84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43" t="4109" r="29368" b="5736"/>
          <a:stretch>
            <a:fillRect/>
          </a:stretch>
        </p:blipFill>
        <p:spPr bwMode="auto">
          <a:xfrm>
            <a:off x="3275856" y="1052736"/>
            <a:ext cx="2352261" cy="3528392"/>
          </a:xfrm>
          <a:prstGeom prst="rect">
            <a:avLst/>
          </a:prstGeom>
          <a:noFill/>
        </p:spPr>
      </p:pic>
      <p:grpSp>
        <p:nvGrpSpPr>
          <p:cNvPr id="3" name="15 лет"/>
          <p:cNvGrpSpPr/>
          <p:nvPr/>
        </p:nvGrpSpPr>
        <p:grpSpPr>
          <a:xfrm>
            <a:off x="467544" y="2996952"/>
            <a:ext cx="2304256" cy="1008112"/>
            <a:chOff x="539552" y="4149080"/>
            <a:chExt cx="2448272" cy="1224136"/>
          </a:xfrm>
        </p:grpSpPr>
        <p:sp>
          <p:nvSpPr>
            <p:cNvPr id="4" name="Облако 3"/>
            <p:cNvSpPr/>
            <p:nvPr/>
          </p:nvSpPr>
          <p:spPr>
            <a:xfrm>
              <a:off x="539552" y="4149080"/>
              <a:ext cx="2448272" cy="1224136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84460" y="4221088"/>
              <a:ext cx="185993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15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6" name="2 дня"/>
          <p:cNvGrpSpPr/>
          <p:nvPr/>
        </p:nvGrpSpPr>
        <p:grpSpPr>
          <a:xfrm>
            <a:off x="539552" y="980728"/>
            <a:ext cx="1944216" cy="1152128"/>
            <a:chOff x="395536" y="3140968"/>
            <a:chExt cx="2304256" cy="1296144"/>
          </a:xfrm>
        </p:grpSpPr>
        <p:sp>
          <p:nvSpPr>
            <p:cNvPr id="7" name="Облако 6"/>
            <p:cNvSpPr/>
            <p:nvPr/>
          </p:nvSpPr>
          <p:spPr>
            <a:xfrm>
              <a:off x="395536" y="3140968"/>
              <a:ext cx="2304256" cy="1296144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02129" y="3284984"/>
              <a:ext cx="1669047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 дня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9" name="1000 лет"/>
          <p:cNvGrpSpPr/>
          <p:nvPr/>
        </p:nvGrpSpPr>
        <p:grpSpPr>
          <a:xfrm>
            <a:off x="539552" y="4941168"/>
            <a:ext cx="5148064" cy="1368152"/>
            <a:chOff x="3779912" y="5013176"/>
            <a:chExt cx="5220072" cy="1512168"/>
          </a:xfrm>
        </p:grpSpPr>
        <p:sp>
          <p:nvSpPr>
            <p:cNvPr id="10" name="Облако 9"/>
            <p:cNvSpPr/>
            <p:nvPr/>
          </p:nvSpPr>
          <p:spPr>
            <a:xfrm>
              <a:off x="3779912" y="5013176"/>
              <a:ext cx="5220072" cy="1512168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64034" y="5251939"/>
              <a:ext cx="4279569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Более 1000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5" name="кнопка" descr="https://cdn.pixabay.com/photo/2017/10/04/14/46/go-sign-2816455__48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733256"/>
            <a:ext cx="792088" cy="79208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907704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Как долго разлагается в земле?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дгузники" descr="http://malyshuhod.ru/wp-content/uploads/2016/03/kakie-pampersy-luchshe-dlya-novorozhdennyx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9191">
            <a:off x="2812156" y="1788181"/>
            <a:ext cx="4029896" cy="2664296"/>
          </a:xfrm>
          <a:prstGeom prst="rect">
            <a:avLst/>
          </a:prstGeom>
          <a:noFill/>
        </p:spPr>
      </p:pic>
      <p:grpSp>
        <p:nvGrpSpPr>
          <p:cNvPr id="3" name="5 лет"/>
          <p:cNvGrpSpPr/>
          <p:nvPr/>
        </p:nvGrpSpPr>
        <p:grpSpPr>
          <a:xfrm>
            <a:off x="611560" y="2996952"/>
            <a:ext cx="2160240" cy="1080120"/>
            <a:chOff x="6516216" y="3068960"/>
            <a:chExt cx="2304256" cy="1296144"/>
          </a:xfrm>
        </p:grpSpPr>
        <p:sp>
          <p:nvSpPr>
            <p:cNvPr id="4" name="Облако 3"/>
            <p:cNvSpPr/>
            <p:nvPr/>
          </p:nvSpPr>
          <p:spPr>
            <a:xfrm>
              <a:off x="6516216" y="3068960"/>
              <a:ext cx="2304256" cy="1296144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04248" y="3212976"/>
              <a:ext cx="1704249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6" name="450 лет"/>
          <p:cNvGrpSpPr/>
          <p:nvPr/>
        </p:nvGrpSpPr>
        <p:grpSpPr>
          <a:xfrm>
            <a:off x="323528" y="4941168"/>
            <a:ext cx="2880320" cy="936104"/>
            <a:chOff x="1115616" y="5229200"/>
            <a:chExt cx="2808312" cy="1296144"/>
          </a:xfrm>
        </p:grpSpPr>
        <p:sp>
          <p:nvSpPr>
            <p:cNvPr id="7" name="Облако 6"/>
            <p:cNvSpPr/>
            <p:nvPr/>
          </p:nvSpPr>
          <p:spPr>
            <a:xfrm>
              <a:off x="1115616" y="5229200"/>
              <a:ext cx="2808312" cy="1296144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28784" y="5310209"/>
              <a:ext cx="2236270" cy="93487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450 лет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9" name="3 месяца"/>
          <p:cNvGrpSpPr/>
          <p:nvPr/>
        </p:nvGrpSpPr>
        <p:grpSpPr>
          <a:xfrm>
            <a:off x="395536" y="1124744"/>
            <a:ext cx="2915816" cy="1080120"/>
            <a:chOff x="2843808" y="2996952"/>
            <a:chExt cx="3384376" cy="1440160"/>
          </a:xfrm>
        </p:grpSpPr>
        <p:sp>
          <p:nvSpPr>
            <p:cNvPr id="10" name="Облако 9"/>
            <p:cNvSpPr/>
            <p:nvPr/>
          </p:nvSpPr>
          <p:spPr>
            <a:xfrm>
              <a:off x="2843808" y="2996952"/>
              <a:ext cx="3384376" cy="144016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19326" y="3092963"/>
              <a:ext cx="2651688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 месяца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47664" y="26064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Как долго разлагается в земле?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15" name="кнопка" descr="https://cdn.pixabay.com/photo/2017/10/04/14/46/go-sign-2816455__48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5805264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115</Words>
  <Application>Microsoft Office PowerPoint</Application>
  <PresentationFormat>Экран (4:3)</PresentationFormat>
  <Paragraphs>34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166</cp:revision>
  <dcterms:created xsi:type="dcterms:W3CDTF">2018-12-01T16:33:41Z</dcterms:created>
  <dcterms:modified xsi:type="dcterms:W3CDTF">2020-01-20T14:05:17Z</dcterms:modified>
</cp:coreProperties>
</file>