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9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B050"/>
            </a:gs>
            <a:gs pos="2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jpe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3.jpe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6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go.mail.ru/search_images?src=go&amp;sbmt" TargetMode="External"/><Relationship Id="rId2" Type="http://schemas.openxmlformats.org/officeDocument/2006/relationships/hyperlink" Target="https://noisefx.ru/skachat-zvuki-domashnih-zhivotnyh.html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7772400" cy="1470025"/>
          </a:xfrm>
        </p:spPr>
        <p:txBody>
          <a:bodyPr/>
          <a:lstStyle/>
          <a:p>
            <a:r>
              <a:rPr lang="ru-RU" sz="3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</a:t>
            </a: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«Угадай по голосу.</a:t>
            </a:r>
            <a:b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Собери семью»</a:t>
            </a:r>
            <a:endParaRPr lang="ru-RU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4342" y="2924944"/>
            <a:ext cx="8424936" cy="1152128"/>
          </a:xfrm>
        </p:spPr>
        <p:txBody>
          <a:bodyPr>
            <a:normAutofit/>
          </a:bodyPr>
          <a:lstStyle/>
          <a:p>
            <a:pPr algn="l"/>
            <a:r>
              <a:rPr lang="ru-RU" sz="1800" u="sng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1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учить узнавать домашних животных по их звукам; называть животных мужского и женского рода, их детенышей; продолжать знакомить детей с внешним видом домашних животных.</a:t>
            </a:r>
            <a:endParaRPr lang="ru-RU" sz="1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47864" y="4941168"/>
            <a:ext cx="54360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Долгачёва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Светлана Викторовна,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воспитатель, высшая квалификационная категория</a:t>
            </a:r>
          </a:p>
          <a:p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 17 «</a:t>
            </a:r>
            <a:r>
              <a:rPr lang="ru-RU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Журавушка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г. Тихорецка</a:t>
            </a:r>
          </a:p>
        </p:txBody>
      </p:sp>
    </p:spTree>
    <p:extLst>
      <p:ext uri="{BB962C8B-B14F-4D97-AF65-F5344CB8AC3E}">
        <p14:creationId xmlns:p14="http://schemas.microsoft.com/office/powerpoint/2010/main" val="2207996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531459"/>
            <a:ext cx="3062234" cy="3156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799" y="531459"/>
            <a:ext cx="3036595" cy="2429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петух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43608" y="5445224"/>
            <a:ext cx="484820" cy="484820"/>
          </a:xfrm>
          <a:prstGeom prst="rect">
            <a:avLst/>
          </a:prstGeom>
        </p:spPr>
      </p:pic>
      <p:pic>
        <p:nvPicPr>
          <p:cNvPr id="2050" name="Picture 2" descr="ÐÐ°ÑÑÐ¸Ð½ÐºÐ¸ Ð¿Ð¾ Ð·Ð°Ð¿ÑÐ¾ÑÑ ÐºÐ°ÑÑÐ¸Ð½ÐºÐ¸ Ð´ÐµÑÑÐ¼ ÐºÑÑÐ¸ÑÐ°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23" t="909" r="34410" b="5196"/>
          <a:stretch/>
        </p:blipFill>
        <p:spPr bwMode="auto">
          <a:xfrm>
            <a:off x="2915816" y="3350108"/>
            <a:ext cx="3698281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95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оро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59632" y="5160492"/>
            <a:ext cx="609600" cy="609600"/>
          </a:xfrm>
          <a:prstGeom prst="rect">
            <a:avLst/>
          </a:prstGeom>
        </p:spPr>
      </p:pic>
      <p:pic>
        <p:nvPicPr>
          <p:cNvPr id="1026" name="Picture 2" descr="https://static3.depositphotos.com/1007995/262/i/450/depositphotos_2620286-stock-photo-cute-baby-cow-in-summer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13" b="16623"/>
          <a:stretch/>
        </p:blipFill>
        <p:spPr bwMode="auto">
          <a:xfrm>
            <a:off x="5076056" y="404664"/>
            <a:ext cx="3672408" cy="2793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sovetsk-vt.ru/wp-content/uploads/2017/03/1c480a8f5e4896ecfd455be998fa7079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08"/>
          <a:stretch/>
        </p:blipFill>
        <p:spPr bwMode="auto">
          <a:xfrm>
            <a:off x="526232" y="463582"/>
            <a:ext cx="3852346" cy="2675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cdn4.img.ria.ru/images/149621/19/149621198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840"/>
          <a:stretch/>
        </p:blipFill>
        <p:spPr bwMode="auto">
          <a:xfrm>
            <a:off x="2846128" y="3280502"/>
            <a:ext cx="4459855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56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ус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24957" y="5377261"/>
            <a:ext cx="609600" cy="609600"/>
          </a:xfrm>
          <a:prstGeom prst="rect">
            <a:avLst/>
          </a:prstGeom>
        </p:spPr>
      </p:pic>
      <p:pic>
        <p:nvPicPr>
          <p:cNvPr id="2050" name="Picture 2" descr="https://i.artfile.me/wallpaper/27-06-2017/2880x1800/zhivotnye-gusi-pticy-detenyshi-bereg-gus-118485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456" y="260648"/>
            <a:ext cx="4023541" cy="251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9ptiz.ru/p200150/gus2_200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11"/>
          <a:stretch/>
        </p:blipFill>
        <p:spPr bwMode="auto">
          <a:xfrm>
            <a:off x="502505" y="620688"/>
            <a:ext cx="3703827" cy="334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erego-shop.ru/gallery/images/698310_gus-fotografii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8456" y="3140968"/>
            <a:ext cx="3324808" cy="3324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7366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коз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3688" y="4797152"/>
            <a:ext cx="609600" cy="609600"/>
          </a:xfrm>
          <a:prstGeom prst="rect">
            <a:avLst/>
          </a:prstGeom>
        </p:spPr>
      </p:pic>
      <p:pic>
        <p:nvPicPr>
          <p:cNvPr id="3078" name="Picture 6" descr="http://dayfun.ru/wp-content/uploads/2014/09/%D0%9A%D0%B0%D0%BA-%D1%80%D0%B8%D1%81%D0%BE%D0%B2%D0%B0%D1%82%D1%8C-%D0%BA%D0%BE%D0%B7%D0%BB%D0%B5%D0%BD%D0%BA%D0%B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61048"/>
            <a:ext cx="3862362" cy="2819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www.fazenda-box.ru/uploads/posts/2014-01/1389070570_gantry-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53" y="375855"/>
            <a:ext cx="4224470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http://onfermer.ru/wp-content/uploads/2016/02/1-795-300x22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47863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543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лошадь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63688" y="5592541"/>
            <a:ext cx="609600" cy="609600"/>
          </a:xfrm>
          <a:prstGeom prst="rect">
            <a:avLst/>
          </a:prstGeom>
        </p:spPr>
      </p:pic>
      <p:pic>
        <p:nvPicPr>
          <p:cNvPr id="4098" name="Picture 2" descr="https://nashzeleniymir.ru/wp-content/uploads/2016/02/%D0%9F%D0%BE%D1%80%D0%BE%D0%B4%D0%B0-%D0%BB%D0%BE%D1%88%D0%B0%D0%B4%D0%B8-%D0%9F%D0%B0%D1%81%D0%BE-%D0%A4%D0%B8%D0%BD%D0%BE-%D1%84%D0%BE%D1%82%D0%B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1977" y="244897"/>
            <a:ext cx="4398487" cy="32988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hq-wall.net/i/med_thumb/14/84/5f9e5ebb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61" b="9007"/>
          <a:stretch/>
        </p:blipFill>
        <p:spPr bwMode="auto">
          <a:xfrm>
            <a:off x="3707904" y="3284984"/>
            <a:ext cx="484323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luxfon.com/large/201407/32225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4" b="11171"/>
          <a:stretch/>
        </p:blipFill>
        <p:spPr bwMode="auto">
          <a:xfrm>
            <a:off x="395536" y="828099"/>
            <a:ext cx="3652291" cy="2715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3656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4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94531" y="2060848"/>
            <a:ext cx="51845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66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32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3023" y="2276872"/>
            <a:ext cx="64624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https://noisefx.ru/skachat-zvuki-domashnih-zhivotnyh.html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2996952"/>
            <a:ext cx="7920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go.mail.ru/search_images?src=go&amp;sbmt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5250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61</Words>
  <Application>Microsoft Office PowerPoint</Application>
  <PresentationFormat>Экран (4:3)</PresentationFormat>
  <Paragraphs>8</Paragraphs>
  <Slides>8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Игра «Угадай по голосу. Собери семью»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Игра «Угадай по голосу. Собери семью»</dc:title>
  <dc:creator>Пользователь</dc:creator>
  <cp:lastModifiedBy>Пользователь</cp:lastModifiedBy>
  <cp:revision>10</cp:revision>
  <dcterms:created xsi:type="dcterms:W3CDTF">2019-06-25T19:55:39Z</dcterms:created>
  <dcterms:modified xsi:type="dcterms:W3CDTF">2019-06-26T07:40:53Z</dcterms:modified>
</cp:coreProperties>
</file>