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71" r:id="rId2"/>
    <p:sldId id="256" r:id="rId3"/>
    <p:sldId id="263" r:id="rId4"/>
    <p:sldId id="264" r:id="rId5"/>
    <p:sldId id="265" r:id="rId6"/>
    <p:sldId id="267" r:id="rId7"/>
    <p:sldId id="268" r:id="rId8"/>
    <p:sldId id="269" r:id="rId9"/>
    <p:sldId id="266" r:id="rId10"/>
    <p:sldId id="259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202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E3374-ABAC-40E4-B915-DF76AE0FC962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6C93AC-BF93-4DF6-8B30-5F954C735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E3374-ABAC-40E4-B915-DF76AE0FC962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C93AC-BF93-4DF6-8B30-5F954C735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E3374-ABAC-40E4-B915-DF76AE0FC962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C93AC-BF93-4DF6-8B30-5F954C735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E3374-ABAC-40E4-B915-DF76AE0FC962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6C93AC-BF93-4DF6-8B30-5F954C735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E3374-ABAC-40E4-B915-DF76AE0FC962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C93AC-BF93-4DF6-8B30-5F954C735B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E3374-ABAC-40E4-B915-DF76AE0FC962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C93AC-BF93-4DF6-8B30-5F954C735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E3374-ABAC-40E4-B915-DF76AE0FC962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06C93AC-BF93-4DF6-8B30-5F954C735B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E3374-ABAC-40E4-B915-DF76AE0FC962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C93AC-BF93-4DF6-8B30-5F954C735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E3374-ABAC-40E4-B915-DF76AE0FC962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C93AC-BF93-4DF6-8B30-5F954C735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E3374-ABAC-40E4-B915-DF76AE0FC962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C93AC-BF93-4DF6-8B30-5F954C735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E3374-ABAC-40E4-B915-DF76AE0FC962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C93AC-BF93-4DF6-8B30-5F954C735B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9DE3374-ABAC-40E4-B915-DF76AE0FC962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06C93AC-BF93-4DF6-8B30-5F954C735B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Татьяна\Downloads\Новая папка\fonstola.ru-79059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250909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249330" y="2132856"/>
            <a:ext cx="32861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200" b="1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28860" y="342900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7" name="Рисунок 26" descr="логотип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077" y="4776742"/>
            <a:ext cx="1045298" cy="99493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660231" y="5771678"/>
            <a:ext cx="23409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Догадина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Татьяна  Владимировна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заведующая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библиотекой - информационным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центром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92080" y="6309320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Пенза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2015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86116" y="2786058"/>
            <a:ext cx="2857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87824" y="332656"/>
            <a:ext cx="4752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МАОУ многопрофильная гимназия № 13 г.Пенза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55776" y="3053760"/>
            <a:ext cx="5274950" cy="223224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66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«Добрый мир  любим</a:t>
            </a:r>
            <a:r>
              <a:rPr lang="ru-RU" sz="3200" b="1" cap="none" spc="50" dirty="0" smtClean="0">
                <a:ln w="11430"/>
                <a:solidFill>
                  <a:srgbClr val="66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ых </a:t>
            </a:r>
            <a:endParaRPr lang="ru-RU" sz="3200" b="1" cap="none" spc="50" dirty="0" smtClean="0">
              <a:ln w="11430"/>
              <a:solidFill>
                <a:srgbClr val="66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600" b="1" cap="none" spc="50" dirty="0" smtClean="0">
                <a:ln w="11430"/>
                <a:solidFill>
                  <a:srgbClr val="66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книг </a:t>
            </a:r>
            <a:r>
              <a:rPr lang="ru-RU" sz="3600" b="1" cap="none" spc="50" dirty="0" smtClean="0">
                <a:ln w="11430"/>
                <a:solidFill>
                  <a:srgbClr val="66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природе»</a:t>
            </a:r>
            <a:endParaRPr lang="ru-RU" sz="3600" b="1" cap="none" spc="50" dirty="0">
              <a:ln w="11430"/>
              <a:solidFill>
                <a:srgbClr val="66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26242" y="1614280"/>
            <a:ext cx="1931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002060"/>
                </a:solidFill>
                <a:latin typeface="Georgia" pitchFamily="18" charset="0"/>
              </a:rPr>
              <a:t>Виртуальная </a:t>
            </a:r>
            <a:endParaRPr lang="ru-RU" sz="16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1600" b="1" i="1" dirty="0" smtClean="0">
                <a:solidFill>
                  <a:srgbClr val="002060"/>
                </a:solidFill>
                <a:latin typeface="Georgia" pitchFamily="18" charset="0"/>
              </a:rPr>
              <a:t>библиотека</a:t>
            </a:r>
            <a:endParaRPr lang="ru-RU" sz="16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9" name="WordArt 2"/>
          <p:cNvSpPr>
            <a:spLocks noChangeArrowheads="1" noChangeShapeType="1" noTextEdit="1"/>
          </p:cNvSpPr>
          <p:nvPr/>
        </p:nvSpPr>
        <p:spPr bwMode="auto">
          <a:xfrm>
            <a:off x="3861812" y="3546304"/>
            <a:ext cx="2520280" cy="504056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6"/>
              </a:avLst>
            </a:prstTxWarp>
          </a:bodyPr>
          <a:lstStyle/>
          <a:p>
            <a:pPr algn="ctr" rtl="0"/>
            <a:r>
              <a:rPr lang="ru-RU" sz="800" kern="10" spc="0" dirty="0" smtClean="0">
                <a:ln w="9525">
                  <a:solidFill>
                    <a:srgbClr val="5F497A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/>
                <a:latin typeface="Times New Roman"/>
                <a:cs typeface="Times New Roman"/>
              </a:rPr>
              <a:t>в рамках Недели НАНО</a:t>
            </a:r>
            <a:endParaRPr lang="ru-RU" sz="800" kern="10" spc="0" dirty="0">
              <a:ln w="9525">
                <a:solidFill>
                  <a:srgbClr val="5F497A"/>
                </a:solidFill>
                <a:round/>
                <a:headEnd/>
                <a:tailEnd/>
              </a:ln>
              <a:solidFill>
                <a:srgbClr val="002060"/>
              </a:soli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oname_Lucsie_skazki_o_givotnih_199117_4080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188640"/>
            <a:ext cx="1953216" cy="252028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 rot="5400000">
            <a:off x="-2124744" y="3068960"/>
            <a:ext cx="5688632" cy="504056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r>
              <a:rPr lang="ru-RU" sz="2800" i="1" kern="10" spc="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Arial Black"/>
              </a:rPr>
              <a:t>сказки</a:t>
            </a:r>
            <a:endParaRPr lang="ru-RU" sz="2800" i="1" kern="10" spc="0" dirty="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800000"/>
              </a:solidFill>
              <a:effectLst>
                <a:outerShdw dist="35921" dir="2700000" algn="ctr" rotWithShape="0">
                  <a:srgbClr val="B2B2B2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2780928"/>
            <a:ext cx="280831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Аннотация к книге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«Лучшие сказки про животных»</a:t>
            </a:r>
          </a:p>
          <a:p>
            <a:pPr algn="ctr"/>
            <a:endParaRPr lang="ru-RU" sz="1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Русские народные сказки на примере животных открывают ребенку мир человеческих характеров и отношений, учат его различать добро и зло, ценить дружбу и искренность.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Сказки отечественных писателей обогащают внутренний мир ребенка, помогают ему лучше узнать животных, учат уважительно относиться к братьям меньшим.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i (26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6056" y="4941168"/>
            <a:ext cx="1428750" cy="1428750"/>
          </a:xfrm>
          <a:prstGeom prst="rect">
            <a:avLst/>
          </a:prstGeom>
        </p:spPr>
      </p:pic>
      <p:pic>
        <p:nvPicPr>
          <p:cNvPr id="11" name="Рисунок 10" descr="21921_html_m5f7e541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272" y="5013176"/>
            <a:ext cx="1257260" cy="1296144"/>
          </a:xfrm>
          <a:prstGeom prst="rect">
            <a:avLst/>
          </a:prstGeom>
        </p:spPr>
      </p:pic>
      <p:pic>
        <p:nvPicPr>
          <p:cNvPr id="13" name="Рисунок 12" descr="i (48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76256" y="1916832"/>
            <a:ext cx="1162050" cy="1428750"/>
          </a:xfrm>
          <a:prstGeom prst="rect">
            <a:avLst/>
          </a:prstGeom>
        </p:spPr>
      </p:pic>
      <p:pic>
        <p:nvPicPr>
          <p:cNvPr id="14" name="Рисунок 13" descr="i (49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4328" y="188640"/>
            <a:ext cx="952500" cy="1428750"/>
          </a:xfrm>
          <a:prstGeom prst="rect">
            <a:avLst/>
          </a:prstGeom>
        </p:spPr>
      </p:pic>
      <p:pic>
        <p:nvPicPr>
          <p:cNvPr id="15" name="Рисунок 14" descr="i (50)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DFBFF"/>
              </a:clrFrom>
              <a:clrTo>
                <a:srgbClr val="FDFB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0192" y="3429000"/>
            <a:ext cx="142875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171-8_en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332656"/>
            <a:ext cx="2448272" cy="215779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3" name="WordArt 4"/>
          <p:cNvSpPr>
            <a:spLocks noChangeArrowheads="1" noChangeShapeType="1" noTextEdit="1"/>
          </p:cNvSpPr>
          <p:nvPr/>
        </p:nvSpPr>
        <p:spPr bwMode="auto">
          <a:xfrm rot="5400000">
            <a:off x="-2160748" y="3104964"/>
            <a:ext cx="5760640" cy="504056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r>
              <a:rPr lang="ru-RU" sz="2800" i="1" kern="10" spc="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Arial Black"/>
              </a:rPr>
              <a:t>до нашей эры</a:t>
            </a:r>
            <a:endParaRPr lang="ru-RU" sz="2800" i="1" kern="10" spc="0" dirty="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800000"/>
              </a:solidFill>
              <a:effectLst>
                <a:outerShdw dist="35921" dir="2700000" algn="ctr" rotWithShape="0">
                  <a:srgbClr val="B2B2B2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2492896"/>
            <a:ext cx="295232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Аннотация к книге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«Динозавры. Короли мезозоя»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Динозавры - одни из самых удивительных существ, когда-либо живших на Земле. В этой книге авторы расскажут о динозаврах-рекордсменах: о великанах, ростом с пятиэтажный дом, о крошечных, но свирепых хищниках, охотившихся стаями. Вы узнаете, кто из этих "ужасных ящеров" был самым быстрым, самым зубастым, самым сильным; у кого была самая длинная шея, самые огромные когти, самые острые зубы-кинжалы, самые смертоносные рога; кто мог убить противника одним ударом хвоста! Мир динозавров, загадочный и ужасный, ждет вас!</a:t>
            </a:r>
            <a:endParaRPr lang="ru-RU" dirty="0"/>
          </a:p>
        </p:txBody>
      </p:sp>
      <p:pic>
        <p:nvPicPr>
          <p:cNvPr id="5" name="Рисунок 4" descr="137412540232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3429000"/>
            <a:ext cx="2232248" cy="1443520"/>
          </a:xfrm>
          <a:prstGeom prst="rect">
            <a:avLst/>
          </a:prstGeom>
        </p:spPr>
      </p:pic>
      <p:pic>
        <p:nvPicPr>
          <p:cNvPr id="6" name="Рисунок 5" descr="ptera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660232" y="332656"/>
            <a:ext cx="1944216" cy="1230014"/>
          </a:xfrm>
          <a:prstGeom prst="rect">
            <a:avLst/>
          </a:prstGeom>
        </p:spPr>
      </p:pic>
      <p:pic>
        <p:nvPicPr>
          <p:cNvPr id="7" name="Рисунок 6" descr="i (51)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3789040"/>
            <a:ext cx="2088232" cy="11107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817128" y="2420888"/>
            <a:ext cx="3528392" cy="3600986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В </a:t>
            </a:r>
            <a:r>
              <a:rPr lang="ru-RU" sz="1200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рамках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1200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Недели НАНО </a:t>
            </a:r>
            <a:r>
              <a:rPr lang="ru-RU" sz="1200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 в </a:t>
            </a:r>
            <a:r>
              <a:rPr lang="ru-RU" sz="1200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гимназии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состоялась рекламна акция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«Добрый мир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любимых книг о природе»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результатам проведенной  акции  создана виртуальная библиотека книг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Цель создания библиотеки: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200" b="1" dirty="0" smtClean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продвижение идей, направленных на развитие естественнонаучного образования,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привлечение  обучающихся гимназии  к  вдумчивому чтению   литературы,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престижа чтения у обучающихся.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608818af6b5acfebf99517251853487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332656"/>
            <a:ext cx="2880320" cy="1728192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7" name="Рисунок 6" descr="izobrazhenie-zelenoi-planety-kak-simvol-ekologicheskoi-0003451926-preview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51520" y="4149080"/>
            <a:ext cx="2304256" cy="1656184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8" name="Рисунок 7" descr="0000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548680"/>
            <a:ext cx="2304255" cy="1731073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" name="Рисунок 9" descr="00000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88224" y="4149080"/>
            <a:ext cx="2304256" cy="1731072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2" name="Рисунок 11" descr="i (34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88224" y="548680"/>
            <a:ext cx="2256251" cy="1728192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3" name="Рисунок 12" descr="atommodell_17-101600115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2564904"/>
            <a:ext cx="1037109" cy="1037109"/>
          </a:xfrm>
          <a:prstGeom prst="rect">
            <a:avLst/>
          </a:prstGeom>
        </p:spPr>
      </p:pic>
      <p:pic>
        <p:nvPicPr>
          <p:cNvPr id="14" name="Рисунок 13" descr="atommodell_17-101600115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6296" y="2636912"/>
            <a:ext cx="1037109" cy="10371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188640"/>
            <a:ext cx="4572000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Список книг естественнонаучного содержания виртуальной библиотеки</a:t>
            </a:r>
            <a:endParaRPr lang="ru-RU" sz="1600" b="1" i="1" dirty="0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1560" y="1196752"/>
          <a:ext cx="3600400" cy="5400602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304256"/>
                <a:gridCol w="1296144"/>
              </a:tblGrid>
              <a:tr h="360588"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>
                          <a:latin typeface="Georgia" pitchFamily="18" charset="0"/>
                        </a:rPr>
                        <a:t>Название  книги</a:t>
                      </a:r>
                      <a:endParaRPr lang="ru-RU" sz="1600" b="0" i="1" dirty="0"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>
                          <a:latin typeface="Georgia" pitchFamily="18" charset="0"/>
                        </a:rPr>
                        <a:t>Автор</a:t>
                      </a:r>
                      <a:endParaRPr lang="ru-RU" sz="1600" b="0" i="1" dirty="0"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6668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Волк, послушай, волк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М.Черкашин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6668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Динозавры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Р.Маш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6668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Умная собачка Соня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А.Усачев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6668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Мир удивительных животных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С.Бертрам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6668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Чей нос лучше?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В.Бианки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6668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Лесные домишки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В.Бианки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6668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Теремок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В.Бианки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6668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Кто чем поет?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В.Бианки.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6668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Рассказы о природе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В.Бианки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0002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Атлас –определитель  «От земли  до неба»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Коллектив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932040" y="1196752"/>
          <a:ext cx="3600400" cy="5437333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250419"/>
                <a:gridCol w="1349981"/>
              </a:tblGrid>
              <a:tr h="318232"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Georgia" pitchFamily="18" charset="0"/>
                        </a:rPr>
                        <a:t>Название книги</a:t>
                      </a:r>
                      <a:endParaRPr lang="ru-RU" sz="1400" b="0" i="1" dirty="0"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Georgia" pitchFamily="18" charset="0"/>
                        </a:rPr>
                        <a:t>Автор</a:t>
                      </a:r>
                      <a:endParaRPr lang="ru-RU" sz="1400" b="0" i="1" dirty="0"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734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Полетаем среди звезд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Коллектив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734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Лесные загадки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Ю.Дмитриев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734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Рассказы о природе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К. Паустовский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734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Хвосты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В.Бианки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734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 кого нос лучше?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 Бианки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734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Чьи это ноги ?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В.Бианки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734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 чем рассказал телескоп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П.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Клушанцев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73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365 научных экспериментов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Коллектив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7349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Лед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Коллектив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6226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Лучшие сказки </a:t>
                      </a:r>
                    </a:p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про животных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Коллектив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d274aabab3049256f4647ca4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259631" y="548680"/>
            <a:ext cx="1708927" cy="2333131"/>
          </a:xfrm>
          <a:prstGeom prst="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3" name="Рисунок 2" descr="55ea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548680"/>
            <a:ext cx="1728192" cy="2376264"/>
          </a:xfrm>
          <a:prstGeom prst="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5" name="Рисунок 4" descr="690720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548680"/>
            <a:ext cx="1680271" cy="2304256"/>
          </a:xfrm>
          <a:prstGeom prst="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8" name="Рисунок 7" descr="4251325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27709" y="548680"/>
            <a:ext cx="1664772" cy="2304256"/>
          </a:xfrm>
          <a:prstGeom prst="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7" name="WordArt 4"/>
          <p:cNvSpPr>
            <a:spLocks noChangeArrowheads="1" noChangeShapeType="1" noTextEdit="1"/>
          </p:cNvSpPr>
          <p:nvPr/>
        </p:nvSpPr>
        <p:spPr bwMode="auto">
          <a:xfrm rot="5400000">
            <a:off x="-1798265" y="2886497"/>
            <a:ext cx="4819650" cy="72008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r>
              <a:rPr lang="ru-RU" sz="2800" i="1" kern="10" spc="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Arial Black"/>
              </a:rPr>
              <a:t>В.БИАНКИ</a:t>
            </a:r>
            <a:endParaRPr lang="ru-RU" sz="2800" i="1" kern="10" spc="0" dirty="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800000"/>
              </a:solidFill>
              <a:effectLst>
                <a:outerShdw dist="35921" dir="2700000" algn="ctr" rotWithShape="0">
                  <a:srgbClr val="B2B2B2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624" y="2924944"/>
            <a:ext cx="194421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Аннотация к книге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«Как </a:t>
            </a:r>
            <a:r>
              <a:rPr lang="ru-RU" sz="1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муравьишка</a:t>
            </a:r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домой спешил»</a:t>
            </a:r>
          </a:p>
          <a:p>
            <a:pPr algn="ctr"/>
            <a:endParaRPr lang="ru-RU" sz="1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Залез Муравей на березу. Долез до вершины, посмотрел вниз, а там, на земле, его родной муравейник чуть виден.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Муравьишка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сел на листок и думает: "Отдохну немножко - и вниз". 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75856" y="2996952"/>
            <a:ext cx="180020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Аннотация к книге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Чьи это ноги?</a:t>
            </a:r>
          </a:p>
          <a:p>
            <a:pPr algn="ctr"/>
            <a:endParaRPr lang="ru-RU" sz="1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Увлекательные книги Бианки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раскрывают перед детьми  мир природы, учат проникать в её тайны.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292080" y="2852936"/>
            <a:ext cx="187220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Аннотация  книге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«Кто чем поет?</a:t>
            </a:r>
          </a:p>
          <a:p>
            <a:pPr algn="ctr"/>
            <a:endParaRPr lang="ru-RU" sz="1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Обитатели леса, кого природа обделила звонким горлышком, наловчились петь по-своему: кто воздух выдувает, кто крылышками стрекочет, кто клювом щелкает. И все эти песенки сливаются в один мощный хор - голос живой сокровищницы родной земли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164288" y="2924944"/>
            <a:ext cx="1800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Аннотация к книге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«Чей нос лучше?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Мухолов-Тонконос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сидел на ветке и смотрел по сторонам. Как только полетит мимо муха или бабочка, он сейчас же погонится за ней, поймает и проглотит. Потом опять сидит на ветке и опять ждёт, высматривает.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10541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691680" y="548680"/>
            <a:ext cx="2140401" cy="288234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4" name="Рисунок 3" descr="10057148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548680"/>
            <a:ext cx="2096050" cy="28381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5" name="Рисунок 4" descr="8021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548680"/>
            <a:ext cx="1944216" cy="28875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 rot="5400000">
            <a:off x="-1798265" y="2742481"/>
            <a:ext cx="4819650" cy="72008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r>
              <a:rPr lang="ru-RU" sz="2800" i="1" kern="10" spc="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Arial Black"/>
              </a:rPr>
              <a:t>В.БИАНКИ</a:t>
            </a:r>
            <a:endParaRPr lang="ru-RU" sz="2800" i="1" kern="10" spc="0" dirty="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800000"/>
              </a:solidFill>
              <a:effectLst>
                <a:outerShdw dist="35921" dir="2700000" algn="ctr" rotWithShape="0">
                  <a:srgbClr val="B2B2B2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91680" y="342900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844080" y="358140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691680" y="342900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75656" y="3573016"/>
            <a:ext cx="23762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Аннотация к книге 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"Теремок«</a:t>
            </a:r>
          </a:p>
          <a:p>
            <a:pPr algn="ct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Чудеса в книжках Виталия Бианки случаются на каждом шагу. И поэтому даже старый дуб легко может стать волшебным теремком, превращая закон лесной жизни в сказку.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Важно только её увидеть, услышать, почувствовать.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39952" y="3501008"/>
            <a:ext cx="223224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Аннотация к книге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«Хвосты</a:t>
            </a:r>
            <a:r>
              <a:rPr lang="ru-RU" sz="1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Сказки В.Бианки, проиллюстрированные Е.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Чарушиным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- абсолютная классика детской книги. Благодаря этим историям маленькие читатели не только узнают, для чего нужны Хвосты, но и как  понимать волшебный мир природы.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732240" y="3501008"/>
            <a:ext cx="20882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Аннотация к книге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«Лесные домишки»</a:t>
            </a:r>
          </a:p>
          <a:p>
            <a:pPr algn="just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сборник вошли произведения Виталия Бианки "Первая охота", "Лесные домишки", "Приключения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Муравьишки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" и другие, рекомендованные для чтения в младших классах.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88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188640"/>
            <a:ext cx="1977166" cy="27363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4" name="Рисунок 3" descr="moja-pervoja-kniga-o-kosmose-rosmehn-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260648"/>
            <a:ext cx="1996112" cy="26642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9952" y="2348880"/>
            <a:ext cx="1419225" cy="1428750"/>
          </a:xfrm>
          <a:prstGeom prst="rect">
            <a:avLst/>
          </a:prstGeom>
        </p:spPr>
      </p:pic>
      <p:pic>
        <p:nvPicPr>
          <p:cNvPr id="7" name="Рисунок 6" descr="i (38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241"/>
          <a:stretch>
            <a:fillRect/>
          </a:stretch>
        </p:blipFill>
        <p:spPr>
          <a:xfrm>
            <a:off x="4067944" y="4365104"/>
            <a:ext cx="1452812" cy="1008111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796136" y="2996952"/>
            <a:ext cx="24482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Аннотация к книге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 чем рассказал телескоп»</a:t>
            </a:r>
          </a:p>
          <a:p>
            <a:pPr algn="ctr"/>
            <a:endParaRPr lang="ru-RU" sz="1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Лучшая книга по астрономии для младших школьников. Автор — знаменитый П.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Клушанцев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популяризатор космических исследований и большой энтузиаст фантастического кинематографа, по чьим фильмам учились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кинофантасты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Голливуда. Книга рассказывает о планетах, их орбитах, небесной механике.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03648" y="2996952"/>
            <a:ext cx="25202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Аннотация к книге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«Моя первая книга о космосе»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Темы представленные в серии "Моя первая книга о...", дадут ребенку первое представление о человеке и о животных, о технике, космосе, искусстве. Издание содержит множество подробных и красочных иллюстраций. Для малыша оно станет дружелюбным путеводителем в огромном и загадочном мире.</a:t>
            </a:r>
            <a:endParaRPr lang="ru-RU" dirty="0"/>
          </a:p>
        </p:txBody>
      </p:sp>
      <p:pic>
        <p:nvPicPr>
          <p:cNvPr id="17" name="Рисунок 16" descr="i (38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241"/>
          <a:stretch>
            <a:fillRect/>
          </a:stretch>
        </p:blipFill>
        <p:spPr>
          <a:xfrm>
            <a:off x="4139952" y="548680"/>
            <a:ext cx="1440160" cy="1008111"/>
          </a:xfrm>
          <a:prstGeom prst="rect">
            <a:avLst/>
          </a:prstGeom>
        </p:spPr>
      </p:pic>
      <p:sp>
        <p:nvSpPr>
          <p:cNvPr id="18" name="WordArt 4"/>
          <p:cNvSpPr>
            <a:spLocks noChangeArrowheads="1" noChangeShapeType="1" noTextEdit="1"/>
          </p:cNvSpPr>
          <p:nvPr/>
        </p:nvSpPr>
        <p:spPr bwMode="auto">
          <a:xfrm rot="5400000">
            <a:off x="-1834269" y="2850493"/>
            <a:ext cx="4819650" cy="504056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r>
              <a:rPr lang="ru-RU" sz="2800" i="1" kern="10" spc="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Arial Black"/>
              </a:rPr>
              <a:t>космос</a:t>
            </a:r>
            <a:endParaRPr lang="ru-RU" sz="2800" i="1" kern="10" spc="0" dirty="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800000"/>
              </a:solidFill>
              <a:effectLst>
                <a:outerShdw dist="35921" dir="2700000" algn="ctr" rotWithShape="0">
                  <a:srgbClr val="B2B2B2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0533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260648"/>
            <a:ext cx="1656184" cy="244827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8" name="Рисунок 7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260648"/>
            <a:ext cx="1860687" cy="244827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10" name="Рисунок 9" descr="волк.jpe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66141"/>
            <a:ext cx="1872208" cy="2448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11" name="WordArt 4"/>
          <p:cNvSpPr>
            <a:spLocks noChangeArrowheads="1" noChangeShapeType="1" noTextEdit="1"/>
          </p:cNvSpPr>
          <p:nvPr/>
        </p:nvSpPr>
        <p:spPr bwMode="auto">
          <a:xfrm rot="5400000">
            <a:off x="-2232756" y="3032956"/>
            <a:ext cx="5544616" cy="576064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r>
              <a:rPr lang="ru-RU" sz="2800" i="1" kern="10" spc="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Arial Black"/>
              </a:rPr>
              <a:t>животный мир</a:t>
            </a:r>
            <a:endParaRPr lang="ru-RU" sz="2800" i="1" kern="10" spc="0" dirty="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800000"/>
              </a:solidFill>
              <a:effectLst>
                <a:outerShdw dist="35921" dir="2700000" algn="ctr" rotWithShape="0">
                  <a:srgbClr val="B2B2B2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87624" y="2708920"/>
            <a:ext cx="252028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Аннотация к книге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«Мир удивительных животных»</a:t>
            </a:r>
          </a:p>
          <a:p>
            <a:pPr algn="ctr"/>
            <a:endParaRPr lang="ru-RU" sz="1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Только представь себе: у пауков восемь глаз, киты поют песни пол водой, угорь охотится с помощью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электроразрядов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а ленивец всю жизнь висит на дереве вниз головой. Не теряй времени: открой книгу и познакомься с миром больших и маленьких удивительных созданий, живущих на Земле!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067944" y="2828836"/>
            <a:ext cx="201622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Аннотация  к книге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«Волк, послушай, волк»</a:t>
            </a:r>
          </a:p>
          <a:p>
            <a:pPr algn="ctr"/>
            <a:endParaRPr lang="ru-RU" sz="1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Увлекательный рассказ о дружбе мальчика Павлика и пограничного пса Волка. Для детей младшего школьного возраста.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660232" y="2780928"/>
            <a:ext cx="22322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Аннотация к книге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«Умная собачка Соня»</a:t>
            </a:r>
          </a:p>
          <a:p>
            <a:endParaRPr lang="ru-RU" sz="1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Собачка Соня знает, что мысли не испугаются и не убегут, если на них полаять. Как говорится, хозяева приходят и уходят (с работы, на работу, из магазина, в магазин), а мысли всегда остаются. Главное, когда ты задумываешься и находишь ответы, то становишься чуточку умнее.  </a:t>
            </a:r>
            <a:endParaRPr lang="ru-RU" dirty="0"/>
          </a:p>
        </p:txBody>
      </p:sp>
      <p:pic>
        <p:nvPicPr>
          <p:cNvPr id="16" name="Рисунок 15" descr="i (43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7F7F9"/>
              </a:clrFrom>
              <a:clrTo>
                <a:srgbClr val="F7F7F9">
                  <a:alpha val="0"/>
                </a:srgbClr>
              </a:clrTo>
            </a:clrChange>
          </a:blip>
          <a:srcRect l="12600" t="10080" r="14951" b="14321"/>
          <a:stretch>
            <a:fillRect/>
          </a:stretch>
        </p:blipFill>
        <p:spPr>
          <a:xfrm>
            <a:off x="4211960" y="5517232"/>
            <a:ext cx="1512168" cy="9861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050100540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39" y="260648"/>
            <a:ext cx="1825555" cy="26642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4" name="Рисунок 3" descr="0013229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60648"/>
            <a:ext cx="1867643" cy="25922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7" name="Рисунок 6" descr="1255179.300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121" r="12121"/>
          <a:stretch>
            <a:fillRect/>
          </a:stretch>
        </p:blipFill>
        <p:spPr>
          <a:xfrm>
            <a:off x="4139953" y="260648"/>
            <a:ext cx="1944215" cy="263837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8" name="WordArt 4"/>
          <p:cNvSpPr>
            <a:spLocks noChangeArrowheads="1" noChangeShapeType="1" noTextEdit="1"/>
          </p:cNvSpPr>
          <p:nvPr/>
        </p:nvSpPr>
        <p:spPr bwMode="auto">
          <a:xfrm rot="5400000">
            <a:off x="-2196752" y="3140968"/>
            <a:ext cx="5760640" cy="576064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r>
              <a:rPr lang="ru-RU" sz="2800" i="1" kern="10" spc="0" dirty="0" err="1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Arial Black"/>
              </a:rPr>
              <a:t>приирода</a:t>
            </a:r>
            <a:endParaRPr lang="ru-RU" sz="2800" i="1" kern="10" spc="0" dirty="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800000"/>
              </a:solidFill>
              <a:effectLst>
                <a:outerShdw dist="35921" dir="2700000" algn="ctr" rotWithShape="0">
                  <a:srgbClr val="B2B2B2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2996952"/>
            <a:ext cx="244827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Аннотация к книге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"Лесные загадки"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Рассказы про зайчат, деревья, растения и еще много других занимательных произведений ждут вас в этой книге.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Истории Юрия Дмитриева, замечательного писателя, учат самому главному - человек должен знать, уважать и беречь мир природы.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067944" y="2996952"/>
            <a:ext cx="216024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Аннотация к книге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«Рассказы о природе»</a:t>
            </a:r>
          </a:p>
          <a:p>
            <a:r>
              <a:rPr lang="ru-RU" dirty="0" smtClean="0"/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данный сборник вошли рассказы Константина Ушинского, Георгия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Скребицкого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Виталия Бианки, Константина Паустовского. Для детей среднего школьного возраста.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60232" y="2996952"/>
            <a:ext cx="21957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Аннотация к книге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«От земли до неба»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Книга представляет собой оригинальный, атлас-определитель, который позволит ребенку разобраться в разнообразии окружающих его природных объектов, узнать название наиболее примечательных трав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деревьев, насекомых, птиц, камней под ногами, созвездий в небе и много другого. 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i (4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5975" y="5661248"/>
            <a:ext cx="1462723" cy="792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a4665269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332656"/>
            <a:ext cx="2016224" cy="25416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3" name="Рисунок 2" descr="550023_1102211709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1" y="332656"/>
            <a:ext cx="2160240" cy="25202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 rot="5400000">
            <a:off x="-2196752" y="3140968"/>
            <a:ext cx="5688632" cy="504056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r>
              <a:rPr lang="ru-RU" sz="2800" i="1" kern="10" spc="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Arial Black"/>
              </a:rPr>
              <a:t>Открытия</a:t>
            </a:r>
            <a:endParaRPr lang="ru-RU" sz="2800" i="1" kern="10" spc="0" dirty="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800000"/>
              </a:solidFill>
              <a:effectLst>
                <a:outerShdw dist="35921" dir="2700000" algn="ctr" rotWithShape="0">
                  <a:srgbClr val="B2B2B2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2996952"/>
            <a:ext cx="266429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Аннотация к книге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«Лед» </a:t>
            </a:r>
          </a:p>
          <a:p>
            <a:pPr algn="ctr"/>
            <a:endParaRPr lang="ru-RU" sz="1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Возьми эту книгу и шагни в безмолвный мир льда. Ты увидишь, что происходит в самых холодных уголках нашей планеты. Нырни вместе с пингвинами в студеные антарктические воды, узнай,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как приспособлены к морозам белые медведи. Постарайся унять дрожь, читая о ледяных мумиях, ледовых переходах и жизни полярников.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12160" y="3068960"/>
            <a:ext cx="2736304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Аннотация  к  книге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«365 научных экспериментов»</a:t>
            </a:r>
          </a:p>
          <a:p>
            <a:pPr algn="ctr"/>
            <a:endParaRPr lang="ru-RU" sz="1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Открой секреты науки в сотнях экспериментов, которые испытают твои способности и развлекут тебя. Знаешь ли ты, как сделать свое собственное извержение вулкана? Или как получается радуга? Изучай мир науки и узнавай о Земле и Солнечной системе. Ты удивишься, как много можно узнать, играя!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7" descr="i (46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5976" y="4149080"/>
            <a:ext cx="1440160" cy="1080120"/>
          </a:xfrm>
          <a:prstGeom prst="rect">
            <a:avLst/>
          </a:prstGeom>
        </p:spPr>
      </p:pic>
      <p:pic>
        <p:nvPicPr>
          <p:cNvPr id="9" name="Рисунок 8" descr="1820_html_1b990c39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988840"/>
            <a:ext cx="1226569" cy="1296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409</TotalTime>
  <Words>929</Words>
  <Application>Microsoft Office PowerPoint</Application>
  <PresentationFormat>Экран (4:3)</PresentationFormat>
  <Paragraphs>157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Владелец</cp:lastModifiedBy>
  <cp:revision>46</cp:revision>
  <dcterms:created xsi:type="dcterms:W3CDTF">2015-03-21T06:34:48Z</dcterms:created>
  <dcterms:modified xsi:type="dcterms:W3CDTF">2017-09-05T15:36:56Z</dcterms:modified>
</cp:coreProperties>
</file>