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57" r:id="rId3"/>
    <p:sldId id="265" r:id="rId4"/>
    <p:sldId id="258" r:id="rId5"/>
    <p:sldId id="266" r:id="rId6"/>
    <p:sldId id="259" r:id="rId7"/>
    <p:sldId id="256" r:id="rId8"/>
    <p:sldId id="262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934BC9"/>
    <a:srgbClr val="481F67"/>
    <a:srgbClr val="FDF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06E12-C82D-4319-9A9F-B92CD8C2886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3007C-0D67-45F7-BC68-8829B16D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486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A4FBB-E8E8-4848-B1FA-36903660367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488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4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19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056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32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8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548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797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9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29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250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1C56D-213C-4576-B1D2-95B74435A700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90D57-8464-4839-91FF-F5C422A6A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94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20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84E2365-E449-482D-A205-4BC1721C29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7500"/>
            <a:ext cx="1982804" cy="1332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33294FC-82F9-411D-B858-0BE1EC11A10A}"/>
              </a:ext>
            </a:extLst>
          </p:cNvPr>
          <p:cNvSpPr/>
          <p:nvPr/>
        </p:nvSpPr>
        <p:spPr>
          <a:xfrm>
            <a:off x="336978" y="4008315"/>
            <a:ext cx="5958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/>
            <a:endParaRPr lang="ru-RU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/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/>
            <a:endParaRPr lang="ru-RU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/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/>
            <a:endParaRPr lang="ru-RU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МБОУ </a:t>
            </a:r>
            <a:r>
              <a:rPr lang="ru-RU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«</a:t>
            </a:r>
            <a:r>
              <a:rPr lang="ru-RU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Цнинская</a:t>
            </a:r>
            <a:r>
              <a:rPr lang="ru-RU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СОШ №2»</a:t>
            </a:r>
          </a:p>
          <a:p>
            <a:pPr algn="ctr"/>
            <a:r>
              <a:rPr lang="ru-RU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Городской округ – город Тамбов Тамбовская область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DAD4BCA-BE65-45B1-B9AC-639082771064}"/>
              </a:ext>
            </a:extLst>
          </p:cNvPr>
          <p:cNvSpPr txBox="1"/>
          <p:nvPr/>
        </p:nvSpPr>
        <p:spPr>
          <a:xfrm>
            <a:off x="737603" y="6470527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2023 г.</a:t>
            </a:r>
            <a:endParaRPr lang="ru-RU" sz="1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8555A33-560E-49A9-94E7-D15C0D860DFB}"/>
              </a:ext>
            </a:extLst>
          </p:cNvPr>
          <p:cNvSpPr/>
          <p:nvPr/>
        </p:nvSpPr>
        <p:spPr>
          <a:xfrm>
            <a:off x="228879" y="631179"/>
            <a:ext cx="64308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М</a:t>
            </a:r>
            <a:r>
              <a:rPr lang="ru-RU" sz="3000" b="1" dirty="0" smtClean="0">
                <a:solidFill>
                  <a:srgbClr val="481F67"/>
                </a:solidFill>
                <a:latin typeface="Monotype Corsiva" panose="03010101010201010101" pitchFamily="66" charset="0"/>
              </a:rPr>
              <a:t>етодическая </a:t>
            </a:r>
            <a:r>
              <a:rPr lang="ru-RU" sz="30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разработка</a:t>
            </a:r>
          </a:p>
          <a:p>
            <a:pPr algn="ctr"/>
            <a:r>
              <a:rPr lang="ru-RU" sz="3000" b="1" dirty="0" smtClean="0">
                <a:solidFill>
                  <a:srgbClr val="481F67"/>
                </a:solidFill>
                <a:latin typeface="Monotype Corsiva" panose="03010101010201010101" pitchFamily="66" charset="0"/>
              </a:rPr>
              <a:t>«</a:t>
            </a:r>
            <a:r>
              <a:rPr lang="ru-RU" sz="30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Путь к Рахманинову.</a:t>
            </a:r>
          </a:p>
          <a:p>
            <a:pPr algn="ctr"/>
            <a:r>
              <a:rPr lang="ru-RU" sz="30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Приобщение школьников к </a:t>
            </a:r>
          </a:p>
          <a:p>
            <a:pPr algn="ctr"/>
            <a:r>
              <a:rPr lang="ru-RU" sz="30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классической музыке посредством экскурсионно-познавательного туризма»</a:t>
            </a:r>
          </a:p>
          <a:p>
            <a:pPr algn="ctr"/>
            <a:endParaRPr lang="ru-RU" sz="3000" b="1" dirty="0" smtClean="0">
              <a:solidFill>
                <a:srgbClr val="481F67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000" b="1" dirty="0" smtClean="0">
                <a:solidFill>
                  <a:srgbClr val="481F67"/>
                </a:solidFill>
                <a:latin typeface="Monotype Corsiva" panose="03010101010201010101" pitchFamily="66" charset="0"/>
              </a:rPr>
              <a:t>Сысоева Татьяна Александровна</a:t>
            </a:r>
          </a:p>
          <a:p>
            <a:pPr algn="ctr"/>
            <a:r>
              <a:rPr lang="ru-RU" sz="30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м</a:t>
            </a:r>
            <a:r>
              <a:rPr lang="ru-RU" sz="3000" b="1" dirty="0" smtClean="0">
                <a:solidFill>
                  <a:srgbClr val="481F67"/>
                </a:solidFill>
                <a:latin typeface="Monotype Corsiva" panose="03010101010201010101" pitchFamily="66" charset="0"/>
              </a:rPr>
              <a:t>етодист, учитель английского языка</a:t>
            </a:r>
            <a:endParaRPr lang="ru-RU" sz="3000" b="1" dirty="0">
              <a:solidFill>
                <a:srgbClr val="481F67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Picture 2" descr="C:\Users\User\Desktop\Конкурсы\2023-2024\Конкурсы для учителей\Моя лучшая методическая разработка\20231226_2022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201" y="302307"/>
            <a:ext cx="4461587" cy="620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cac93387-1d60-5bfa-bf8b-3743724f52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972" y="302307"/>
            <a:ext cx="2041229" cy="155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249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1" y="510139"/>
            <a:ext cx="9136858" cy="6155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1FFC325-B6D4-4178-A10B-1DCE9F419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926" y="5630779"/>
            <a:ext cx="2847074" cy="11502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821ED9B-A2DC-45E7-A737-03658DA452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25" y="2002055"/>
            <a:ext cx="2834033" cy="3628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0B495A7-F489-450D-AAA4-1FAD141451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56" y="89836"/>
            <a:ext cx="1119447" cy="153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6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84E2365-E449-482D-A205-4BC1721C29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5488"/>
            <a:ext cx="1982804" cy="1332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33294FC-82F9-411D-B858-0BE1EC11A10A}"/>
              </a:ext>
            </a:extLst>
          </p:cNvPr>
          <p:cNvSpPr/>
          <p:nvPr/>
        </p:nvSpPr>
        <p:spPr>
          <a:xfrm>
            <a:off x="220821" y="467871"/>
            <a:ext cx="595803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5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Развиваем читательскую грамотность</a:t>
            </a:r>
          </a:p>
        </p:txBody>
      </p:sp>
      <p:pic>
        <p:nvPicPr>
          <p:cNvPr id="1026" name="Рисунок 1">
            <a:extLst>
              <a:ext uri="{FF2B5EF4-FFF2-40B4-BE49-F238E27FC236}">
                <a16:creationId xmlns:a16="http://schemas.microsoft.com/office/drawing/2014/main" xmlns="" id="{9E92B9CE-2701-4260-8997-52301B6C1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859" y="124281"/>
            <a:ext cx="5823428" cy="638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5C13DB-7D7A-4EF4-BA8E-F677E9291BAE}"/>
              </a:ext>
            </a:extLst>
          </p:cNvPr>
          <p:cNvSpPr txBox="1"/>
          <p:nvPr/>
        </p:nvSpPr>
        <p:spPr>
          <a:xfrm>
            <a:off x="916619" y="2876518"/>
            <a:ext cx="6094520" cy="1794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Mark the sentences as True or False</a:t>
            </a:r>
            <a:endParaRPr lang="ru-RU" sz="18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Rachmaninov was born into a wealthy family.</a:t>
            </a:r>
            <a:endParaRPr lang="ru-RU" sz="18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Rachmaninov wasn’t a conductor</a:t>
            </a:r>
            <a:endParaRPr lang="ru-RU" sz="18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critics liked the First Symphony.</a:t>
            </a:r>
            <a:endParaRPr lang="ru-RU" sz="18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Alexander Glazunov disliked the First Symphony. </a:t>
            </a:r>
            <a:endParaRPr lang="ru-RU" sz="18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71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9753" y="140858"/>
            <a:ext cx="1023003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481F67"/>
                </a:solidFill>
                <a:latin typeface="Monotype Corsiva" panose="03010101010201010101" pitchFamily="66" charset="0"/>
              </a:rPr>
              <a:t>Первая часть проекта </a:t>
            </a:r>
            <a:r>
              <a:rPr lang="ru-RU" sz="38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– </a:t>
            </a:r>
            <a:endParaRPr lang="ru-RU" sz="3800" b="1" dirty="0" smtClean="0">
              <a:solidFill>
                <a:srgbClr val="481F67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800" b="1" dirty="0" smtClean="0">
                <a:solidFill>
                  <a:srgbClr val="481F67"/>
                </a:solidFill>
                <a:latin typeface="Monotype Corsiva" panose="03010101010201010101" pitchFamily="66" charset="0"/>
              </a:rPr>
              <a:t>кросс </a:t>
            </a:r>
            <a:r>
              <a:rPr lang="ru-RU" sz="38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по рахманиновским местам г. </a:t>
            </a:r>
            <a:r>
              <a:rPr lang="ru-RU" sz="3800" b="1" dirty="0" smtClean="0">
                <a:solidFill>
                  <a:srgbClr val="481F67"/>
                </a:solidFill>
                <a:latin typeface="Monotype Corsiva" panose="03010101010201010101" pitchFamily="66" charset="0"/>
              </a:rPr>
              <a:t>Тамбова (2ч</a:t>
            </a:r>
            <a:r>
              <a:rPr lang="ru-RU" sz="3800" b="1" dirty="0">
                <a:solidFill>
                  <a:srgbClr val="481F67"/>
                </a:solidFill>
                <a:latin typeface="Monotype Corsiva" panose="03010101010201010101" pitchFamily="66" charset="0"/>
              </a:rPr>
              <a:t>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239" y="3850105"/>
            <a:ext cx="3617885" cy="2413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BB57FE1-650B-45BE-B4B1-E5CB7A1C09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3" y="145657"/>
            <a:ext cx="1290301" cy="867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534894F7-FA44-4381-A122-C693628254D3}"/>
              </a:ext>
            </a:extLst>
          </p:cNvPr>
          <p:cNvSpPr/>
          <p:nvPr/>
        </p:nvSpPr>
        <p:spPr>
          <a:xfrm>
            <a:off x="327259" y="1848327"/>
            <a:ext cx="8277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Улица Набережная</a:t>
            </a:r>
            <a:endParaRPr lang="ru-RU" sz="2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6A960F7-1953-4FA5-87D5-199F87FFDB51}"/>
              </a:ext>
            </a:extLst>
          </p:cNvPr>
          <p:cNvSpPr/>
          <p:nvPr/>
        </p:nvSpPr>
        <p:spPr>
          <a:xfrm>
            <a:off x="248652" y="2465473"/>
            <a:ext cx="7085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 startAt="2"/>
            </a:pPr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Памятник </a:t>
            </a:r>
            <a:r>
              <a:rPr lang="ru-RU" sz="28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С.В.Рахманинову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на </a:t>
            </a:r>
            <a:endParaRPr lang="ru-RU" sz="28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ул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. Набережная в г. Тамбове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1E53028-F350-47D3-B3C8-2DD6E1D31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806" y="3617139"/>
            <a:ext cx="2255921" cy="3007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3A54549-8FEA-4E98-A6FD-B6551999DE1A}"/>
              </a:ext>
            </a:extLst>
          </p:cNvPr>
          <p:cNvSpPr/>
          <p:nvPr/>
        </p:nvSpPr>
        <p:spPr>
          <a:xfrm>
            <a:off x="327259" y="3588495"/>
            <a:ext cx="7085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3. Рахманиновская аллея</a:t>
            </a:r>
          </a:p>
        </p:txBody>
      </p:sp>
      <p:pic>
        <p:nvPicPr>
          <p:cNvPr id="2050" name="Picture 2" descr="C:\Users\User\Desktop\IMG_64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985" y="1402741"/>
            <a:ext cx="3352998" cy="2236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_64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150" y="1383916"/>
            <a:ext cx="3349835" cy="2233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3A54549-8FEA-4E98-A6FD-B6551999DE1A}"/>
              </a:ext>
            </a:extLst>
          </p:cNvPr>
          <p:cNvSpPr/>
          <p:nvPr/>
        </p:nvSpPr>
        <p:spPr>
          <a:xfrm>
            <a:off x="327259" y="4259268"/>
            <a:ext cx="7085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4. </a:t>
            </a:r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ТГМПИ им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. </a:t>
            </a:r>
            <a:r>
              <a:rPr lang="ru-RU" sz="28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С.В.Рахманинова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23A54549-8FEA-4E98-A6FD-B6551999DE1A}"/>
              </a:ext>
            </a:extLst>
          </p:cNvPr>
          <p:cNvSpPr/>
          <p:nvPr/>
        </p:nvSpPr>
        <p:spPr>
          <a:xfrm>
            <a:off x="327259" y="5071682"/>
            <a:ext cx="7085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5. Дом Ростовцевой-</a:t>
            </a:r>
            <a:r>
              <a:rPr lang="ru-RU" sz="28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Скалон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BB57FE1-650B-45BE-B4B1-E5CB7A1C09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857" y="5720504"/>
            <a:ext cx="1290301" cy="867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7371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EA00C32-CE00-4514-91A9-F1D4A8601AC1}"/>
              </a:ext>
            </a:extLst>
          </p:cNvPr>
          <p:cNvSpPr/>
          <p:nvPr/>
        </p:nvSpPr>
        <p:spPr>
          <a:xfrm>
            <a:off x="385812" y="222475"/>
            <a:ext cx="1156876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4. </a:t>
            </a:r>
            <a:r>
              <a:rPr lang="ru-RU" sz="2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Посещение Тамбовского государственного музыкально-педагогического института     им. </a:t>
            </a:r>
            <a:r>
              <a:rPr lang="ru-RU" sz="26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С.В.Рахманинова</a:t>
            </a:r>
            <a:r>
              <a:rPr lang="ru-RU" sz="2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(ТГМПИ им. </a:t>
            </a:r>
            <a:r>
              <a:rPr lang="ru-RU" sz="26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С.В.Рахманинова</a:t>
            </a:r>
            <a:r>
              <a:rPr lang="ru-RU" sz="2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)</a:t>
            </a:r>
          </a:p>
          <a:p>
            <a:pPr algn="ctr"/>
            <a:r>
              <a:rPr lang="ru-RU" sz="2800" b="1" dirty="0">
                <a:solidFill>
                  <a:srgbClr val="934BC9"/>
                </a:solidFill>
                <a:latin typeface="Monotype Corsiva" panose="03010101010201010101" pitchFamily="66" charset="0"/>
              </a:rPr>
              <a:t>                   </a:t>
            </a:r>
            <a:r>
              <a:rPr lang="ru-RU" sz="2800" b="1" dirty="0" smtClean="0">
                <a:solidFill>
                  <a:srgbClr val="934BC9"/>
                </a:solidFill>
                <a:latin typeface="Monotype Corsiva" panose="03010101010201010101" pitchFamily="66" charset="0"/>
              </a:rPr>
              <a:t>Посещение концерта студентов ТГМПИ им. </a:t>
            </a:r>
            <a:r>
              <a:rPr lang="ru-RU" sz="2800" b="1" dirty="0" err="1" smtClean="0">
                <a:solidFill>
                  <a:srgbClr val="934BC9"/>
                </a:solidFill>
                <a:latin typeface="Monotype Corsiva" panose="03010101010201010101" pitchFamily="66" charset="0"/>
              </a:rPr>
              <a:t>С.В.Рахманинова</a:t>
            </a:r>
            <a:r>
              <a:rPr lang="ru-RU" sz="2800" b="1" dirty="0" smtClean="0">
                <a:solidFill>
                  <a:srgbClr val="934BC9"/>
                </a:solidFill>
                <a:latin typeface="Monotype Corsiva" panose="03010101010201010101" pitchFamily="66" charset="0"/>
              </a:rPr>
              <a:t>, исполняющих произведения </a:t>
            </a:r>
            <a:r>
              <a:rPr lang="ru-RU" sz="2800" b="1" dirty="0" err="1" smtClean="0">
                <a:solidFill>
                  <a:srgbClr val="934BC9"/>
                </a:solidFill>
                <a:latin typeface="Monotype Corsiva" panose="03010101010201010101" pitchFamily="66" charset="0"/>
              </a:rPr>
              <a:t>С.В.Рахманинова</a:t>
            </a:r>
            <a:endParaRPr lang="ru-RU" sz="2800" b="1" dirty="0">
              <a:solidFill>
                <a:srgbClr val="9966FF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C:\Users\User\Desktop\Тамбовский_государственный_музыкально-педагогический_институт_им._С.В._Рахманино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00" y="2234156"/>
            <a:ext cx="4415375" cy="413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6c315be18d62a88c43e567d94a7607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4156"/>
            <a:ext cx="5382209" cy="4036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03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4D7FF49-07E7-4468-B74E-6D9EBCE6A817}"/>
              </a:ext>
            </a:extLst>
          </p:cNvPr>
          <p:cNvSpPr/>
          <p:nvPr/>
        </p:nvSpPr>
        <p:spPr>
          <a:xfrm>
            <a:off x="-48654" y="0"/>
            <a:ext cx="9144000" cy="5805263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98" tIns="64000" rIns="127998" bIns="64000" rtlCol="0" anchor="ctr"/>
          <a:lstStyle/>
          <a:p>
            <a:pPr algn="ctr"/>
            <a:endParaRPr lang="ru-RU" sz="406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0CB935F-5361-4A0A-A913-406E9FBF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3679" y="-13802"/>
            <a:ext cx="10299655" cy="687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96BC07E-39C7-402D-9A06-5200C23C838D}"/>
              </a:ext>
            </a:extLst>
          </p:cNvPr>
          <p:cNvSpPr/>
          <p:nvPr/>
        </p:nvSpPr>
        <p:spPr>
          <a:xfrm>
            <a:off x="24464" y="72428"/>
            <a:ext cx="11301422" cy="6681457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98" tIns="64000" rIns="127998" bIns="64000" rtlCol="0" anchor="ctr"/>
          <a:lstStyle/>
          <a:p>
            <a:pPr algn="ctr"/>
            <a:endParaRPr lang="ru-RU" sz="406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67CC852-0931-459D-B84A-7DCDD9054A0D}"/>
              </a:ext>
            </a:extLst>
          </p:cNvPr>
          <p:cNvSpPr/>
          <p:nvPr/>
        </p:nvSpPr>
        <p:spPr>
          <a:xfrm>
            <a:off x="1628186" y="1636145"/>
            <a:ext cx="8570639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Организованная экскурсия в Музей-усадьбу </a:t>
            </a:r>
            <a:r>
              <a:rPr lang="ru-RU" sz="50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С.В.Рахманинова</a:t>
            </a:r>
            <a:r>
              <a:rPr lang="ru-RU" sz="5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«Ивановка»</a:t>
            </a:r>
          </a:p>
          <a:p>
            <a:pPr algn="ctr"/>
            <a:endParaRPr lang="ru-RU" sz="35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77FF99F-6D01-43C3-9265-992788626B79}"/>
              </a:ext>
            </a:extLst>
          </p:cNvPr>
          <p:cNvSpPr/>
          <p:nvPr/>
        </p:nvSpPr>
        <p:spPr>
          <a:xfrm>
            <a:off x="425966" y="5616389"/>
            <a:ext cx="85706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Музей-усадьба </a:t>
            </a:r>
            <a:r>
              <a:rPr lang="ru-RU" sz="2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С.В.Рахманинова</a:t>
            </a:r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«Ивановка»</a:t>
            </a:r>
          </a:p>
          <a:p>
            <a:pPr algn="r"/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д. Ивановка, </a:t>
            </a:r>
            <a:r>
              <a:rPr lang="ru-RU" sz="2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Уваровский</a:t>
            </a:r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5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муниципальный округ, </a:t>
            </a:r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Тамбовская область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9CFD81B-2941-4FAC-85E5-5663252D6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164" y="3723628"/>
            <a:ext cx="3134372" cy="313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6B26801-CCE8-4BB6-BD1C-AEC841129360}"/>
              </a:ext>
            </a:extLst>
          </p:cNvPr>
          <p:cNvSpPr/>
          <p:nvPr/>
        </p:nvSpPr>
        <p:spPr>
          <a:xfrm>
            <a:off x="2228468" y="498649"/>
            <a:ext cx="808018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Третий этап  образовательного проекта (</a:t>
            </a:r>
            <a:r>
              <a:rPr lang="en-US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2</a:t>
            </a:r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дня</a:t>
            </a:r>
            <a:r>
              <a:rPr lang="en-US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1 </a:t>
            </a:r>
            <a:r>
              <a:rPr lang="ru-RU" sz="2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ночь)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60CC4E8-E657-46C6-AD59-39265BD81D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54" y="2575"/>
            <a:ext cx="1939409" cy="1303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6742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76313BE-849E-43E0-B8EC-997F60A8F04E}"/>
              </a:ext>
            </a:extLst>
          </p:cNvPr>
          <p:cNvSpPr/>
          <p:nvPr/>
        </p:nvSpPr>
        <p:spPr>
          <a:xfrm>
            <a:off x="5628891" y="2912793"/>
            <a:ext cx="4381118" cy="3684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5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Рисунок 7" descr="Музей-заповедник С.В.Рахманинова «Ивановка»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5217" y="138046"/>
            <a:ext cx="5396141" cy="35840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62525" y="3801878"/>
            <a:ext cx="85706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Музей-усадьба </a:t>
            </a:r>
            <a:r>
              <a:rPr lang="ru-RU" sz="24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С.В.Рахманинова</a:t>
            </a:r>
            <a:r>
              <a:rPr 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«Ивановка»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д. Ивановка,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Уваровский</a:t>
            </a:r>
            <a:r>
              <a:rPr 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муниципальный округ, </a:t>
            </a:r>
            <a:r>
              <a:rPr 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Тамбовская область </a:t>
            </a:r>
          </a:p>
        </p:txBody>
      </p:sp>
      <p:pic>
        <p:nvPicPr>
          <p:cNvPr id="14" name="Рисунок 13" descr="Музей-усадьба Ивановка. Сад.jpe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44014" y="4730638"/>
            <a:ext cx="3132882" cy="2088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15662" y="4744489"/>
            <a:ext cx="3112025" cy="207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 l="33148" r="28889"/>
          <a:stretch>
            <a:fillRect/>
          </a:stretch>
        </p:blipFill>
        <p:spPr bwMode="auto">
          <a:xfrm>
            <a:off x="9188230" y="80309"/>
            <a:ext cx="2928926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0" y="99609"/>
            <a:ext cx="3418664" cy="3564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E6F5468-FEE1-4464-B03C-5CADCB3CED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906" y="5499119"/>
            <a:ext cx="1939409" cy="1303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67E056E-856B-4B5B-91D9-13DBFB1CB6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220" y="4707512"/>
            <a:ext cx="2712516" cy="2094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304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57CC72C-DC5A-4E2D-823E-D5E5C70F8DEC}"/>
              </a:ext>
            </a:extLst>
          </p:cNvPr>
          <p:cNvSpPr/>
          <p:nvPr/>
        </p:nvSpPr>
        <p:spPr>
          <a:xfrm>
            <a:off x="1798119" y="54974"/>
            <a:ext cx="85706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Организация бивака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0B8E562-6DD6-4EF4-8CC8-0BD71C4FE8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739" y="4240838"/>
            <a:ext cx="3489549" cy="2617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B9A516D-F492-4A8B-AB00-2EFFF11085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266" y="986300"/>
            <a:ext cx="4385569" cy="3289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FE5BF5B-3E38-4B9C-A09D-587BEF87F9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67" y="901962"/>
            <a:ext cx="4385569" cy="3289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284603B-4DFC-4483-9D7F-7C18ACA794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610" y="1358286"/>
            <a:ext cx="3232582" cy="4310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F09E1F2-B8A9-4A65-8734-31FCD29A80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0" y="4124486"/>
            <a:ext cx="3489549" cy="2617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1DD487E2-A031-471F-BC75-5E930184D5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14" y="5228948"/>
            <a:ext cx="2689246" cy="1512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5020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57CC72C-DC5A-4E2D-823E-D5E5C70F8DEC}"/>
              </a:ext>
            </a:extLst>
          </p:cNvPr>
          <p:cNvSpPr/>
          <p:nvPr/>
        </p:nvSpPr>
        <p:spPr>
          <a:xfrm>
            <a:off x="1612709" y="392034"/>
            <a:ext cx="101235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Физическая </a:t>
            </a:r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подготовка </a:t>
            </a:r>
          </a:p>
          <a:p>
            <a:pPr algn="ctr"/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к  маршруту д. Ивановка – г. Уварово </a:t>
            </a:r>
            <a:r>
              <a:rPr lang="ru-RU" sz="3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(21 км, 4,5 часа)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5172A6F-F0D5-457C-B411-62A34A9CC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54" y="2576"/>
            <a:ext cx="1845588" cy="1240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29ECCEA-7EB8-4056-A31C-BBCB664933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384" y="1690859"/>
            <a:ext cx="5556101" cy="2628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F28D3C2-1350-4869-A871-DC4B1FE991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332" y="4460628"/>
            <a:ext cx="4776669" cy="2259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DE20E89-9728-48A8-A65E-7B7FC447A8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70" y="1715473"/>
            <a:ext cx="4793954" cy="2272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1FEB83B-D281-4A7F-9415-5808B63CD8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58" y="4460628"/>
            <a:ext cx="4627878" cy="2193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4AA4825-E8B1-495B-8FC5-5FEF738843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098" y="3203556"/>
            <a:ext cx="4142180" cy="1963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30E01B8-636B-4B86-A28A-C9DB4AEF946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380" y="5339071"/>
            <a:ext cx="1152769" cy="93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032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214</Words>
  <Application>Microsoft Office PowerPoint</Application>
  <PresentationFormat>Произвольный</PresentationFormat>
  <Paragraphs>43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Сысоев</dc:creator>
  <cp:lastModifiedBy>User</cp:lastModifiedBy>
  <cp:revision>39</cp:revision>
  <dcterms:created xsi:type="dcterms:W3CDTF">2023-01-15T22:47:36Z</dcterms:created>
  <dcterms:modified xsi:type="dcterms:W3CDTF">2023-12-27T10:55:10Z</dcterms:modified>
</cp:coreProperties>
</file>