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96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le-savchen.ucoz.ru/board/8-1-0-36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Конкурс 1 «Космическая разминка»</a:t>
            </a:r>
            <a:r>
              <a:rPr lang="ru-RU" dirty="0" smtClean="0"/>
              <a:t> </a:t>
            </a:r>
            <a:r>
              <a:rPr lang="ru-RU" i="1" dirty="0" smtClean="0"/>
              <a:t>(</a:t>
            </a:r>
            <a:r>
              <a:rPr lang="ru-RU" i="1" u="sng" dirty="0" smtClean="0">
                <a:hlinkClick r:id="rId2"/>
              </a:rPr>
              <a:t>Конкурс ребусов</a:t>
            </a:r>
            <a:r>
              <a:rPr lang="ru-RU" i="1" dirty="0" smtClean="0"/>
              <a:t>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715436" cy="535785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Если подойти к разглядыванию неба творчески, то можно заметить, что некоторые звёзды образуют узоры. Проведешь мысленно линию между несколькими яркими точками и получишь ту или иную фигуру. Именно эти фигуры люди древности и называли созвездиями. Разные народы выделяли разные группы звезд. Китайцы еще в 4 веке до н.э. находили 122 созвездия, в которые включали 809 звезд, монголы XVIII века видели на небе 237 групп звезд, а Клавдий Птолемей, александрийский астроном и математик, описал 47 созвездий северного полушария. </a:t>
            </a:r>
            <a:br>
              <a:rPr lang="ru-RU" dirty="0" smtClean="0"/>
            </a:br>
            <a:r>
              <a:rPr lang="ru-RU" dirty="0" smtClean="0"/>
              <a:t> В современной астрономии созвездиями называются участки, на которые разделена небесная сфера для удобства ориентирования в звёздном небе. Всего таких участков сейчас выделяют 88. Решение об этом было принято в 1922 году в Риме на I Генеральной ассамблее Международного астрономического союза. Окончательные границы созвездий установлены в 1928 году, они были проведены линиями вдоль небесных параллелей и кругов склонений относительно координатной сетки 1875 года. 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Зашифрованы в ребусах известные созвездия. Названия созвездий, которые известны людям с давних времён, связаны с мифологическими героями и событиями. Вам предстоит разгадать названия созвездий. За каждый правильный ответ команда получает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 балл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Конкурс 1 «Космическая разминка» (Конкурс ребусов).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1 «Космическая разминка» (Конкурс ребусов). </dc:title>
  <cp:lastModifiedBy>Эдик</cp:lastModifiedBy>
  <cp:revision>4</cp:revision>
  <dcterms:modified xsi:type="dcterms:W3CDTF">2013-04-01T14:09:51Z</dcterms:modified>
</cp:coreProperties>
</file>