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6225" y="2095672"/>
            <a:ext cx="8504251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QUEST</a:t>
            </a:r>
          </a:p>
          <a:p>
            <a:pPr algn="ctr"/>
            <a:r>
              <a:rPr lang="ru-RU" sz="7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«</a:t>
            </a:r>
            <a:r>
              <a:rPr lang="en-US" sz="7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One day in space</a:t>
            </a:r>
            <a:r>
              <a:rPr lang="ru-RU" sz="7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»</a:t>
            </a:r>
            <a:endParaRPr lang="ru-RU" sz="7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4568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День космонавтики АНГЛИЙСКИЙ КВЕСТ ДЛЯ 5 - 6 КЛАССОВ\Задание № 1\bbd0949s-19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0"/>
            <a:ext cx="7956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31398" y="2532457"/>
            <a:ext cx="132440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9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104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пользователь\Desktop\День космонавтики АНГЛИЙСКИЙ КВЕСТ ДЛЯ 5 - 6 КЛАССОВ\Задание № 1\1461059029_fd4965u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74523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18078" y="2505670"/>
            <a:ext cx="1768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10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00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0"/>
            <a:ext cx="64442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2505670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1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061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6013"/>
            <a:ext cx="786099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553849"/>
            <a:ext cx="12811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2</a:t>
            </a:r>
            <a:endParaRPr lang="ru-RU" sz="48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226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пользователь\Desktop\День космонавтики АНГЛИЙСКИЙ КВЕСТ ДЛЯ 5 - 6 КЛАССОВ\Задание № 1\DSC060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68" y="0"/>
            <a:ext cx="75861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492" y="2490893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3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375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25" y="0"/>
            <a:ext cx="74580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2652" y="2636912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4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9210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24904"/>
            <a:ext cx="752432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107" y="2480766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5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0047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78123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72835" y="2636912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6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79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256" y="-496"/>
            <a:ext cx="66967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2276872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7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93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День космонавтики АНГЛИЙСКИЙ КВЕСТ ДЛЯ 5 - 6 КЛАССОВ\Задание № 1\Upm-0o7tXg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0"/>
            <a:ext cx="651621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2505670"/>
            <a:ext cx="1417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№ 8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99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27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2023-04-13T14:05:13Z</dcterms:created>
  <dcterms:modified xsi:type="dcterms:W3CDTF">2023-08-14T14:43:06Z</dcterms:modified>
</cp:coreProperties>
</file>