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994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F0358-C3CC-4C69-8287-54FCB992A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0EF741-0A57-418C-A136-4FE0D91AB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A76E68-BC2B-4528-B9D8-81C979F47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1C2C02-9EED-4F2D-A9EA-94EA93CAC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6977C4-3E3F-4939-BD41-B61D8793F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621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C5ED90-C485-4BE1-A4BE-5F4F9C96A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48887C-0C7F-4C80-BC96-16ACE6BD3B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57713E-5D36-43E6-85DB-CC49CBA04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6CF41B-5995-4AC5-8D70-D3561675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CA175F-F2A0-4334-9C76-96023E8B5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030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568C4F-825A-4718-8FD2-B1A1AE15C9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264A3C-3AAC-49C7-8EE8-DFFB692CF0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55F796-B357-4CEB-B8E8-1E901B186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E049E6-3FD0-40C2-A692-7B4D6F5BB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1466F5-4625-4DA0-816B-1A040089D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7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0EF94-340D-47A3-8EBC-EFA6983DB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E72A8F-F57A-40A2-886A-447AF3E25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181CA1-F70C-4098-8F1C-8DFBC0EDC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39ADA3-FCAA-4962-9914-721CBF71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A4D6F8-7963-4F4A-9453-0E5DBE183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025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BD0F28-5A29-4576-8547-5F29BBD6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DA0DF1-0A75-4BEF-9115-C2AE20C9B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89C079-6112-4936-80D7-303711B59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2DFD3F-609D-446C-83BC-195542B7B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C736A9-757F-4F55-8B81-674E31B8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97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0C346-ECE1-4EB9-819E-37E25CC9E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0779FE-ED05-45B4-A15B-0B8DC5A7B2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4A0A36-FB06-4635-84BB-4E24035014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4139C4-22F8-4E95-8DC7-A30C7AB67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415129-6F0E-40CB-A483-9EE62B413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FFF3FD-33CF-4CBE-B342-CD518CA6D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242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113A46-9ED3-4472-A9F6-9A1B134A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D0212A-83D2-4D27-BCDE-B64B9104F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045075-9525-44B8-9F50-47D99D566D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4833099-E618-4B01-BB39-FA841C9205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DE2465-5153-4508-97A7-1E76069CA8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E8145A1-CB63-4AC4-9030-018F64EE4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759E6A7-DFA3-4842-992E-B78792358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985D46F-6791-4829-B50B-53753DF46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419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3FF28-F9B2-4478-A064-1CA88003A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2D7FC9-4EE4-477E-9F2F-E9A7896D4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B757978-305C-4A09-84C6-1CA7FC06B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8D3A4C-E582-4D5B-BAD1-A37ECF5A5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147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C268D6-089A-41B6-B525-0186A2F1F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435C827-1F8B-4D13-A2D0-9D4AF4C7A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0CBEE3-9D87-42F2-B95C-79BD49032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254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F8BD3D-8899-47AD-88CA-013E4C420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C6E74B-240D-4856-B653-96983937A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75AD44A-6963-4C7A-9771-7CA4DABE9F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8F3280-5C6C-45D5-A245-C0B8C3795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13471C-3DC5-436B-83A8-BD6D7BCD0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EE6813-7A17-4E24-9A89-BB4BB4C6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714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9428FE-BD40-4901-AF7F-583485A3B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49178AC-75E8-4921-8D1F-76AD61FB48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8170C7-064B-4C08-B7BB-E69C7BDA9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1EC989-60FA-43B2-8F53-42452E1C2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1DD713-4EF8-45F8-8994-706AF816A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7A15ED-51C9-4A6F-9A27-39762928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26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CE1B02-4E28-4C4D-BBC3-00CC342D9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2B8FCE-B6F7-49D3-9A3E-DC99619E0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4E3C95-A4F8-49C6-A6E4-9ADB1D4ACF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06EBF-EF2A-4A7D-A538-DB62E421F55C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62DDA-185A-4D89-A35F-0FFFFAE9A7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F7AB42-AECD-4982-8E28-4EDC025E85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E341C-1300-4492-8002-A06F9856F9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74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193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8505B-7BF3-4EE3-A283-FB1AAF0F3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198" y="-426051"/>
            <a:ext cx="4020205" cy="385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19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8505B-7BF3-4EE3-A283-FB1AAF0F3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198" y="-426051"/>
            <a:ext cx="4020205" cy="38550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F4471-CB1A-4DAF-9E29-960DD98AAB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4799"/>
            <a:ext cx="12192000" cy="316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48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F4471-CB1A-4DAF-9E29-960DD98AA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3807617"/>
            <a:ext cx="13043338" cy="31424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6ECB2F-7542-4794-8038-4CC1A4503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625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8505B-7BF3-4EE3-A283-FB1AAF0F3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-345089"/>
            <a:ext cx="4020205" cy="385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64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F4471-CB1A-4DAF-9E29-960DD98AA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3807617"/>
            <a:ext cx="13043338" cy="31424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6ECB2F-7542-4794-8038-4CC1A4503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625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8505B-7BF3-4EE3-A283-FB1AAF0F3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-345089"/>
            <a:ext cx="4020205" cy="38550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917A06D-DAE5-467A-84D3-BB1E44D103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855" y="-930166"/>
            <a:ext cx="9291145" cy="778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15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F4471-CB1A-4DAF-9E29-960DD98AA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3807617"/>
            <a:ext cx="13043338" cy="31424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6ECB2F-7542-4794-8038-4CC1A4503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625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8505B-7BF3-4EE3-A283-FB1AAF0F3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-345089"/>
            <a:ext cx="4020205" cy="385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46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60DE-5BAE-4C84-A989-F4977DCBEA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86D0E-85EB-47DD-B318-D3E203E67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18A422-76A0-4D29-949F-8EE797401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3F4471-CB1A-4DAF-9E29-960DD98AA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3807617"/>
            <a:ext cx="13043338" cy="31424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66ECB2F-7542-4794-8038-4CC1A4503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625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8505B-7BF3-4EE3-A283-FB1AAF0F3C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309" y="-345089"/>
            <a:ext cx="4020205" cy="385505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6DD49F-E79D-4A2E-BF88-91405D7A87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075"/>
            <a:ext cx="12192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893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2</cp:revision>
  <dcterms:created xsi:type="dcterms:W3CDTF">2022-02-28T17:37:08Z</dcterms:created>
  <dcterms:modified xsi:type="dcterms:W3CDTF">2022-02-28T17:48:40Z</dcterms:modified>
</cp:coreProperties>
</file>