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Default Extension="png" ContentType="image/png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CD0"/>
    <a:srgbClr val="0F39B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3" autoAdjust="0"/>
    <p:restoredTop sz="86463" autoAdjust="0"/>
  </p:normalViewPr>
  <p:slideViewPr>
    <p:cSldViewPr snapToGrid="0">
      <p:cViewPr varScale="1">
        <p:scale>
          <a:sx n="104" d="100"/>
          <a:sy n="104" d="100"/>
        </p:scale>
        <p:origin x="-8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CC16E-8808-439A-BF32-1234018AE32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9AF72-25F0-4F0F-AC38-75111AD02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57" y="0"/>
            <a:ext cx="914184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40664" y="756506"/>
            <a:ext cx="8028432" cy="3600986"/>
          </a:xfrm>
          <a:prstGeom prst="rect">
            <a:avLst/>
          </a:prstGeom>
        </p:spPr>
        <p:txBody>
          <a:bodyPr wrap="square">
            <a:spAutoFit/>
            <a:scene3d>
              <a:camera prst="perspectiveRight"/>
              <a:lightRig rig="threePt" dir="t"/>
            </a:scene3d>
          </a:bodyPr>
          <a:lstStyle/>
          <a:p>
            <a:pPr algn="ctr"/>
            <a:r>
              <a:rPr lang="ru-RU" sz="3600" b="1" spc="30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  <a:cs typeface="Times New Roman" panose="02020603050405020304" pitchFamily="18" charset="0"/>
              </a:rPr>
              <a:t>Урок развития речи в 4классе</a:t>
            </a:r>
          </a:p>
          <a:p>
            <a:pPr algn="ctr"/>
            <a:r>
              <a:rPr lang="ru-RU" sz="4400" b="1" spc="30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Classica Two" panose="03000607020000020002" pitchFamily="66" charset="0"/>
                <a:cs typeface="Times New Roman" panose="02020603050405020304" pitchFamily="18" charset="0"/>
              </a:rPr>
              <a:t>«Письмо Деду Морозу»</a:t>
            </a:r>
          </a:p>
          <a:p>
            <a:pPr algn="ctr"/>
            <a:endParaRPr lang="ru-RU" sz="2800" b="1" spc="300" dirty="0" smtClean="0">
              <a:ln w="12700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spc="-15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Кузнецова Наталья Васильевна</a:t>
            </a:r>
          </a:p>
          <a:p>
            <a:pPr algn="r"/>
            <a:r>
              <a:rPr lang="ru-RU" sz="2800" b="1" spc="-15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800" b="1" spc="-150" dirty="0" err="1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Долоцкая</a:t>
            </a:r>
            <a:r>
              <a:rPr lang="ru-RU" sz="2800" b="1" spc="-15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школа»</a:t>
            </a:r>
          </a:p>
          <a:p>
            <a:pPr algn="r"/>
            <a:r>
              <a:rPr lang="ru-RU" sz="2800" b="1" spc="-15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800" b="1" spc="-150" dirty="0" smtClean="0">
                <a:ln w="1270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год.</a:t>
            </a:r>
          </a:p>
          <a:p>
            <a:pPr algn="ctr"/>
            <a:endParaRPr lang="ru-RU" sz="3600" b="1" spc="300" dirty="0">
              <a:ln w="12700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Classica Two" panose="03000607020000020002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343399" y="128017"/>
            <a:ext cx="4517137" cy="10149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 истории письма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512064" y="2386584"/>
            <a:ext cx="4031838" cy="585216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Глиняные пластинки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Береста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Береста зелёный дом главная каталог товаров tag: береста 2 apr &quot; Проекты бань, строительство крыши.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48056" y="2953512"/>
            <a:ext cx="4050919" cy="352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29150" y="1444753"/>
            <a:ext cx="3887391" cy="713232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Пергамент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Photo Of A Parchment With A Candle And A Feather Фотография, картинки, изображения и сток-фотография без роялти. Image 564556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584" y="2212848"/>
            <a:ext cx="3959352" cy="357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оиграем в ассоциации?(часть 2) - Страница 382 - Игрушки - Г…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" y="173736"/>
            <a:ext cx="3712464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47088" y="4891406"/>
            <a:ext cx="6830568" cy="1573402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Употребляемую в наше время форму письма, так же как и заклеенный конверт, начали использовать в 19 веке в Англии.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афедра теологии и религиоведения ДВФУ. Официальный сайт Новости университета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7944" y="301752"/>
            <a:ext cx="6876288" cy="456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37944" y="5340096"/>
            <a:ext cx="6958584" cy="1152144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smtClean="0"/>
              <a:t>В словаре С.И.Ожегова:      </a:t>
            </a:r>
            <a:br>
              <a:rPr lang="ru-RU" sz="3100" dirty="0" smtClean="0"/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Письмо – это написанный текст, посылаемый для сообщения чего-нибудь кому-нибудь.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Девочка из Перми попросила у Деда Мороза девушку для дяди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7944" y="325438"/>
            <a:ext cx="6986016" cy="465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ВИДЫ ПИСЕМ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17320" y="1853056"/>
            <a:ext cx="7488936" cy="4602607"/>
          </a:xfrm>
        </p:spPr>
        <p:txBody>
          <a:bodyPr>
            <a:normAutofit/>
          </a:bodyPr>
          <a:lstStyle/>
          <a:p>
            <a:pPr marL="1200150" lvl="1" indent="-7429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Деловые</a:t>
            </a:r>
          </a:p>
          <a:p>
            <a:pPr marL="1200150" lvl="1" indent="-742950">
              <a:buAutoNum type="arabicPeriod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Поздравительные</a:t>
            </a:r>
          </a:p>
          <a:p>
            <a:pPr marL="1200150" lvl="1" indent="-742950">
              <a:buAutoNum type="arabicPeriod" startAt="3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Личные</a:t>
            </a:r>
          </a:p>
          <a:p>
            <a:pPr marL="1200150" lvl="1" indent="-742950">
              <a:buAutoNum type="arabicPeriod" startAt="3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Письмо – просьба</a:t>
            </a:r>
          </a:p>
          <a:p>
            <a:pPr marL="1200150" lvl="1" indent="-742950">
              <a:buAutoNum type="arabicPeriod" startAt="3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Письмо – рассказ</a:t>
            </a:r>
          </a:p>
          <a:p>
            <a:pPr marL="1200150" lvl="1" indent="-742950">
              <a:buAutoNum type="arabicPeriod" startAt="3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Благодарственные письма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273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17370" y="1289304"/>
            <a:ext cx="6960870" cy="522122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Бумага и конверт должны быть безупречно чистыми.</a:t>
            </a:r>
          </a:p>
          <a:p>
            <a:pPr marL="514350" indent="-514350">
              <a:buAutoNum type="arabicPeriod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Письмо должно быть написано аккуратным почерком без исправлений и ошибок.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следует писать письма, когда ты в плохом настроении.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Деловые письма можно напечатать.</a:t>
            </a:r>
          </a:p>
          <a:p>
            <a:pPr marL="514350" indent="-51435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rabicPeriod"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71600" y="365127"/>
            <a:ext cx="7443216" cy="7778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ВОЗМОЖНЫЕ ЧАСТИ ПИСЬМА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35658" y="1170432"/>
            <a:ext cx="6896862" cy="5367528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Обращение.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457200" indent="-45720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(Здравствуй, добрый день, уважаемый, любимый, Дед Мороз, Дедушка Мороз)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	Начальная фраза о состоянии переписки.    	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 Почему пишу письмо…)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	Основное содержание письма.	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 О себе, друзьях, семье, об увлечениях, школе, городе, деревне…)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	Вопросы адресату.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	Мечта.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	Добрые пожелания, благодарность,  поздравления.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	Концовка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marL="457200" indent="-45720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(До свидания, до скорой встречи, с уважением…)</a:t>
            </a:r>
          </a:p>
          <a:p>
            <a:pPr>
              <a:buNone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10512" y="365127"/>
            <a:ext cx="7059168" cy="7595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01368" y="1078992"/>
            <a:ext cx="6976872" cy="509797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Дед Мороз известен всем?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Он приходит ровно в семь?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Дед Мороз старик хороший?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Носит шляпу и калоши?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Скоро Дед Мороз придет?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Он подарки принесет?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Дед Мороз боится стужи?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Со Снегурочкой он дружит?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Что ж ответы даны на 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Знаете все вы про Деда Мороза.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19656" y="365127"/>
            <a:ext cx="6695694" cy="1317369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ЗАПОЛНИТЬ КОНВЕРТ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индекс  162390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Письмо Деду Морозу - шаблоны конвертов &quot; Оформление детского сада, все для детского сада, родительский уголок, папки передвижки"/>
          <p:cNvPicPr>
            <a:picLocks noChangeAspect="1" noChangeArrowheads="1"/>
          </p:cNvPicPr>
          <p:nvPr/>
        </p:nvPicPr>
        <p:blipFill>
          <a:blip r:embed="rId4" cstate="print"/>
          <a:srcRect l="9238" r="9238" b="38571"/>
          <a:stretch>
            <a:fillRect/>
          </a:stretch>
        </p:blipFill>
        <p:spPr bwMode="auto">
          <a:xfrm>
            <a:off x="2084832" y="1197864"/>
            <a:ext cx="6236208" cy="523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883664" y="365126"/>
            <a:ext cx="7022592" cy="6127114"/>
          </a:xfrm>
        </p:spPr>
        <p:txBody>
          <a:bodyPr>
            <a:normAutofit/>
          </a:bodyPr>
          <a:lstStyle/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узнал много нового из истории письма.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понял, что Новый год – праздник добра.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узнал, что и как писать Деду Морозу.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Захотелось творить, рисовать, сочинять.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Урок мне запомнится надолго.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Урок оставил меня равнодушным.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10512" y="1014984"/>
            <a:ext cx="6912864" cy="51619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  НОВЫМ ГОДОМ !</a:t>
            </a:r>
          </a:p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Спасибо за работу.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83080" y="320040"/>
            <a:ext cx="7040880" cy="13716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Стоит православный город на месте слияния двух рек Сухоны и Юга. Поэтому и на гербе города есть водолей.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Герб города Великий Устюг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01752" y="2075689"/>
            <a:ext cx="2350008" cy="27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862072" y="2057400"/>
            <a:ext cx="5687567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ИноФорум Волна эмиграции. Русская трагеди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8336" y="1856232"/>
            <a:ext cx="6199632" cy="442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28650" y="4920343"/>
            <a:ext cx="7886700" cy="158931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/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Ах, красив Великий Устюг!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            В нем родился Дед Мороз.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            Добрый Дедушка Мороз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            Славу городу принес.</a:t>
            </a:r>
            <a:endParaRPr lang="ru-RU" sz="31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Содержимое 14" descr="Новый год и Рождество 2015 в Великом Устюге: новогодние туры и поезд к Деду Морозу из Москвы"/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71" y="1110343"/>
            <a:ext cx="4648200" cy="379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Содержимое 17" descr="Плейкаст &quot;Здравствуй, русская зима!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9149" y="348344"/>
            <a:ext cx="4231821" cy="390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55648" y="365127"/>
            <a:ext cx="7114032" cy="9607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Великого Устюга до загородных владений несколько верст.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Всё больше детей хотят погостить у Деда Мороза в Великом Устюге / Новости / Все о развлекательном оборудовании для профессионало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1368" y="1536191"/>
            <a:ext cx="7095744" cy="50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2154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Здесь живет настоящая сказка.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Информационный портал &quot;Buzuluk.bz&quot;"/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064" y="2788920"/>
            <a:ext cx="4873752" cy="367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Туристическая фирма северный мир тур великий устюг - Футболки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2544" y="1106424"/>
            <a:ext cx="4636008" cy="343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29841" y="3319272"/>
            <a:ext cx="2949178" cy="25497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Переделка - Где живет Дед Мороз"/>
          <p:cNvPicPr>
            <a:picLocks noGrp="1"/>
          </p:cNvPicPr>
          <p:nvPr>
            <p:ph type="pic" idx="1"/>
          </p:nvPr>
        </p:nvPicPr>
        <p:blipFill>
          <a:blip r:embed="rId4" cstate="print"/>
          <a:srcRect l="14576" r="14576"/>
          <a:stretch>
            <a:fillRect/>
          </a:stretch>
        </p:blipFill>
        <p:spPr bwMode="auto">
          <a:xfrm>
            <a:off x="3959352" y="1106425"/>
            <a:ext cx="4965192" cy="467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В гостях у сказки. Великий Устюг, встреча с Дедом Морозом Hipway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457" y="301753"/>
            <a:ext cx="3547872" cy="294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отчина Деда Мороза - Великий Устюг. : Фотоальбом : Зоопарк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1" y="3410712"/>
            <a:ext cx="3520439" cy="306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16736" y="4828032"/>
            <a:ext cx="7470648" cy="1664208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Городская резиденция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Деда Мороза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ородская резиденция Деда Мороза: достопримечательности, фото, видео, отзывы Путеводитель по России Страна.Ру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1368" y="356616"/>
            <a:ext cx="7022592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7944" y="365127"/>
            <a:ext cx="6677406" cy="108876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Почта Деда Мороза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Фото Городов России /Вологодская область/Великий Устюг/Почта Деда Мороза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0512" y="1444752"/>
            <a:ext cx="6967728" cy="506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448"/>
            <a:ext cx="914184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59936" y="4261104"/>
            <a:ext cx="4864608" cy="2331721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Помощники разбирают письма, а привозит в дом Деда Мороза их олень Алешка в волшебном сундуке.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Новогодние идеи - Блог - Доска для сетевиков"/>
          <p:cNvPicPr>
            <a:picLocks noGrp="1"/>
          </p:cNvPicPr>
          <p:nvPr>
            <p:ph sz="half" idx="2"/>
          </p:nvPr>
        </p:nvPicPr>
        <p:blipFill>
          <a:blip r:embed="rId4" cstate="print"/>
          <a:srcRect b="5305"/>
          <a:stretch>
            <a:fillRect/>
          </a:stretch>
        </p:blipFill>
        <p:spPr bwMode="auto">
          <a:xfrm>
            <a:off x="4692396" y="493777"/>
            <a:ext cx="4296156" cy="349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Северный олень Вотчина Деда Мороза, почта Деда Мороза, Великий Устюг"/>
          <p:cNvPicPr>
            <a:picLocks noGrp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1168" y="2231136"/>
            <a:ext cx="4350258" cy="343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23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260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Стоит православный город на месте слияния двух рек Сухоны и Юга. Поэтому и на гербе города есть водолей.</vt:lpstr>
      <vt:lpstr> Ах, красив Великий Устюг!              В нем родился Дед Мороз.              Добрый Дедушка Мороз              Славу городу принес.</vt:lpstr>
      <vt:lpstr>От Великого Устюга до загородных владений несколько верст.</vt:lpstr>
      <vt:lpstr>Здесь живет настоящая сказка.</vt:lpstr>
      <vt:lpstr>Слайд 6</vt:lpstr>
      <vt:lpstr>Слайд 7</vt:lpstr>
      <vt:lpstr>Почта Деда Мороза</vt:lpstr>
      <vt:lpstr>Помощники разбирают письма, а привозит в дом Деда Мороза их олень Алешка в волшебном сундуке. </vt:lpstr>
      <vt:lpstr>Из истории письма</vt:lpstr>
      <vt:lpstr>Употребляемую в наше время форму письма, так же как и заклеенный конверт, начали использовать в 19 веке в Англии. </vt:lpstr>
      <vt:lpstr>В словаре С.И.Ожегова:       Письмо – это написанный текст, посылаемый для сообщения чего-нибудь кому-нибудь.  </vt:lpstr>
      <vt:lpstr>ВИДЫ ПИСЕМ</vt:lpstr>
      <vt:lpstr>ПРАВИЛА</vt:lpstr>
      <vt:lpstr>ВОЗМОЖНЫЕ ЧАСТИ ПИСЬМА</vt:lpstr>
      <vt:lpstr>ФИЗМИНУТКА</vt:lpstr>
      <vt:lpstr>КАК ЗАПОЛНИТЬ КОНВЕРТ индекс  162390 </vt:lpstr>
      <vt:lpstr>Я узнал много нового из истории письма.  Я понял, что Новый год – праздник добра.  Я узнал, что и как писать Деду Морозу.  Захотелось творить, рисовать, сочинять.  Урок мне запомнится надолго.  Урок оставил меня равнодушным. 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Home</cp:lastModifiedBy>
  <cp:revision>37</cp:revision>
  <dcterms:created xsi:type="dcterms:W3CDTF">2013-11-19T05:52:05Z</dcterms:created>
  <dcterms:modified xsi:type="dcterms:W3CDTF">2022-03-20T10:46:43Z</dcterms:modified>
</cp:coreProperties>
</file>