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142976" y="71414"/>
            <a:ext cx="7786742" cy="48936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И НАУКИ РЕСПУБЛИКИ ТАТАРСТАН</a:t>
            </a: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автономное профессиональное образовательное учреждение      «Нижнекамский многопрофильный колледж»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Методическая разработка семейной интеллектуальной игры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КВИЗ-ТАЙМ «В ПОИСКАХ СЕМЕЙНЫХ ЦЕННОСТЕЙ»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Илюшкина Надежда Сергеевна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3" name="Picture 3" descr="C:\Users\Admin\Desktop\конкурсы 23-24гг\наша конференция\Илюшкина\F5kuqfSeTv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3982924" cy="3343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71414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4 «Свадебные даты»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из вопросов, каждый из которых представляет собой задание об юбилейных свадебных датах. Попробуйте вспомнить как можно больше юбилейных свадебных дат и их названия. На обсуждение каждого вопроса –30 секунд. Количество полученных баллов равняется количеству отгаданных вопросов.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28596" y="1928802"/>
            <a:ext cx="8501090" cy="484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Раунд 5 «Букет цветов».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из 10 вопросов. На обсуждение каждого вопроса – 30 секунд. Правильный ответ 1 балл, неправильный 0.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1.Цветок – гадалка.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Цветок – женское имя.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Цветок – девичьи глаза.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Цветок – ласковое мужское имя.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Цветок – себялюбец.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Цветок – юноша и девушка.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Цветок – с хорошей памятью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Цветок – живущий вечно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Цветок – маленький звонок.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Цветок – звезда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конкурсы 23-24гг\наша конференция\Илюшкина\aOoAP1yTY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3822" y="3714752"/>
            <a:ext cx="3620178" cy="3014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Desktop\конкурсы 23-24гг\наша конференция\Илюшкина\image3.pn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5535937" y="4143380"/>
            <a:ext cx="3608063" cy="271462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40069"/>
            <a:ext cx="864396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6 «Угадай мультфильм».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из 10 вопросов, представляющих собой короткие звуковые фрагменты из известных мультфильмов, которые необходимо отгадать. На обсуждение каждого вопроса –5 секунд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Правильный ответ 1 балл, неправильный 0.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1.«А я не хочу, не хочу по расчету! А я по любви, по любви хочу!»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«Дождик босиком по земле прошел, клены по плечам хлопал»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«Я на солнышке лежу, я на солнышке гляжу, все лежу и лежу…»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«Ах ты, бедная моя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Трубодурочка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посмотри, как исхудала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фигурочка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Я заботами тебя охвачу!»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«Меня не пугают ни волны, ни ветер, плыву я к единственной маме на свете»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«Наконец сбываются все мечты, лучший мой подарочек-это ты»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7.« «И не важно, чем он занят, если он худеть не станет, а уж он худеть не станет никогда! Да!»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Мы плывем на льдине как на бригантине по седым суровым морям»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«Кабы не было зимы в городах и селах, никогда б не знали мы этих дней веселых»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«Соломою своею я думать не умею, хотел бы попросить я у Гудвина ума»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76" y="98236"/>
            <a:ext cx="8429652" cy="666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7 «Династия».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из 7 вопросов, каждый из которых представляет информацию, характеризующих известную личность. Необходимо правильно назвать личность. На обсуждение каждого вопроса – 30 секунд.</a:t>
            </a: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Правильный ответ 1 балл, неправильный 0.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– прославленная актриса, в первую очередь известна по фильму «Белорусский вокзал». Сын Андрей тоже стал актером. А внук Иван – тоже киноактер, известный ведущий. Он награжден премией ТЭФИ как лучший ведущий развлекательных программ.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Первые представители этой династии поселились в Росси ещё во времена Петра Великого. Фирма их в своё время была удостоена звания поставщика двора Его императорского величества. Один из потомков основал спортивную династию, был первым вратарем первой сборной СССР по ватерполо. Его внуки  – Павел и Валерий – всемирно известные хоккеисты.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этих молодых человека – четвертое поколение знаменитой цирковой династии. На манеже выступали их прадед Сергей, дед – силач – Михаил, отец и дядя Вальтер и Мстислав, знаменитые дрессировщики. Жизненный путь их был предрешен заранее. Даже имена мальчикам выбирали, чтобы на манеже всё звучало красиво и достойно. Кто это?</a:t>
            </a:r>
          </a:p>
          <a:p>
            <a:pPr marL="0" marR="0" lvl="0" indent="2698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Корни этой семьи восходят к древнему шляхетскому роду. Отец,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Вацлав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18 лет провел в сталинских лагерях, но это не помешало ему стать известным в СССР актером, хотя свою первую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кинороль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сыграл в 57 лет. Сын Владислав прославил свою фамилию  ролью генерала Хлудова в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булгаковском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«Беге», позже были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Солярис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«Капитан Немо». А младший, Евгений, окончил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Щукинское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училище, много играл в театре, кино. Он трагически погиб в автокатастрофе. Сейчас актерскую семейную традицию продолжила его дочь Анечка. Она снимается в сериале про Дашу Васильеву.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119131"/>
            <a:ext cx="857256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8 для самых маленьких членов команды «Литературный»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родители знают, что очень полезно читать маленьким детям различные сказки, рассказы, стихотворения. А сейчас дети покажут насколько они знают произведения и их героев. Назовите произведение.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без рук и без ног,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него румяный бок.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 окна скок,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Покатился во лесок.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Пригласила как-то кошку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Укачать мышонка-крошку.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Поёт кошка не спеша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качает малыша. 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не спи, мышонок-крошка,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Скушать хочет тебя кошка!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разных странах побывал, 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свете много повидал.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прозван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Человек-горой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стране, затерянной одной.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Захотел малыш водицы.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послушал он сестрицы, 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копытца он напился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козлёнка превратился.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Довольно ловкий он делец 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головастиков ловец.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Случайно тайну он узнал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тут же выгодно продал.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Бесплатно лечит всех зверей,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свете нет его добрей.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бурю, дождь, метель и град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Прийти на помощь всегда рад.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старухе злобной он попал 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много лет у ней проспал.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Гусыню спас, освободил 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сам стал тем, кем раньше был…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Admin\Desktop\конкурсы 23-24гг\наша конференция\Илюшкина\Ku1Ie9XsA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0308" y="0"/>
            <a:ext cx="3593692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71414"/>
            <a:ext cx="8929686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9 Конкурс капитанов «Вкусные вопросы».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Блиц-опрос для капитанов. Количество полученных баллов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равняется количеству отгаданных вопросов.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Какой овощ самый сердечный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это?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Какое блюдо самое глазастое? Что это?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Бывают царские, боярские, скороспелые, гречневые, с припёком. Что это?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Какое макаронное блюдо «не способствует» росту человека?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Какой продукт всё время мерзнет, и старается прикрыться? Что это?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Скажите по-немецки «хлеб с маслом».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это?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Иногда его собирают в лесу, а иногда для него припасают молоко, сметану, яичные желтки и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сахарную пудру. Что это?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У них есть даже собственный профессор! Хотя они и кислые. Что это? 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В названии этого блюда присутствует слово «сыр», но основной продукт этого блюда –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творог. Что это? </a:t>
            </a: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какого блюда образовано от удмуртских слов «ухо» и «хлеб»?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это?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dmin\Desktop\конкурсы 23-24гг\наша конференция\Илюшкина\GFikpBu8zO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6" y="71414"/>
            <a:ext cx="2357434" cy="2357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Admin\Desktop\конкурсы 23-24гг\наша конференция\Илюшкина\D8jM4ZU3Kt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dmin\Desktop\конкурсы 23-24гг\наша конференция\5835373653_doc1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1" y="-1"/>
            <a:ext cx="2786082" cy="2357431"/>
          </a:xfrm>
          <a:prstGeom prst="rect">
            <a:avLst/>
          </a:prstGeom>
          <a:noFill/>
        </p:spPr>
      </p:pic>
      <p:pic>
        <p:nvPicPr>
          <p:cNvPr id="4098" name="Picture 2" descr="C:\Users\Admin\Desktop\конкурсы 23-24гг\наша конференция\Илюшкина\1662843351_34-furman-top-p-kviz-fon-krasivo-3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642207"/>
            <a:ext cx="4214809" cy="321579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42844" y="357166"/>
            <a:ext cx="6357950" cy="170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семейного творчества и сотрудничества семьи и колледжа, воспитание у студентов чувства любви и уважения к родителям, гордости за свою семью, сплочения классного коллектива.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264318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-Раскрывать интеллектуальный и творческий потенциал семей.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-Повышать общую осведомленность и образованность обучающихся, их познавательную и творческую активность.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-Воспитывать чувство ответственности, сопереживания, уважения к сопернику.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онкурсы 23-24гг\наша конференция\Илюшкина\f82541a8f5a43d5da28d2ba18e73cf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29198"/>
            <a:ext cx="9144000" cy="1928802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142852"/>
            <a:ext cx="8429684" cy="4613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студенты колледжа, родители, классный руководитель.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Формирующиеся ценности: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уважение к семье, старшему поколению, формирование представления о семье, как о людях, которые любят друг друга и заботятся друг о друге.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Ценностно-смысловые установки занятия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семья - самая надежная опора в жизни человека.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 занятия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60 мин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Рекомендуемая форма занятия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квиз-игра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Комплект материалов: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-сценарий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-презентация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142852"/>
            <a:ext cx="864396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Необходимый инструментарий для Игры:</a:t>
            </a: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	Проектор/экран или плазменные экраны.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  Звукоусиливающая аппаратура (микрофон, колонки, усилитель,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микшерный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пульт).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	Ноутбук.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	Таблички на игровых столах с названиями команд.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	Таблица ведущего для учета результатов.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	Игровые бланки для ответов команд (по количеству команд).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	Вопросы, которые ведущий зачитывает игрокам.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     Бланк с правильными ответами на вопросы (для счетной комиссии для </a:t>
            </a: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подсчета баллов).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	Секундомер с сигналом (телефон, ноутбук и иные способы).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	Маркеры для записи ответов в игровые бланки.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	Правила Игры.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конкурсы 23-24гг\наша конференция\Илюшкина\kviz-detam-1024x576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11" y="4972056"/>
            <a:ext cx="3352789" cy="1885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42852"/>
            <a:ext cx="857252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игры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делится на несколько раундов, в каждом из которых заранее заявляют определенное количество вопросов. Ответы пишутся на бланке в течение 1 минуты, а победитель определяется по набранному количеству очков, которые даются только за правильные ответы. Команд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квизе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 быть сколько угодно, но не меньше двух.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Действующие лица игры: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	Команды-участники (родители, студенты).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	Ведущий (ведение игры, озвучивание вопросов и ответов).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	Жюри (2-3 человека: подсчет баллов, оглашение результатов, награждение).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	Звукооператор (музыкальное оформление и сопровождение Игры).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конкурсы 23-24гг\наша конференция\Илюшкина\Ku1Ie9XsA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442464"/>
            <a:ext cx="4500562" cy="2415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48" y="214290"/>
            <a:ext cx="7500958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C:\Users\Admin\Desktop\конкурсы 23-24гг\наша конференция\Илюшкина\в мире нау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8001056" cy="45005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142852"/>
            <a:ext cx="8001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КВИЗ-ТАЙМ «В ПОИСКАХ СЕМЕЙНЫХ ЦЕННОСТЕЙ»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214290"/>
            <a:ext cx="12872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«Визитка»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28596" y="642918"/>
            <a:ext cx="22901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1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Разминка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14282" y="1071546"/>
            <a:ext cx="507209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Состоит из 8 вопросов. На обсуждение каждого вопроса – 30 секунд.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Правильный ответ 1 балл, неправильный 0.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означает слово «фамилия»?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на Руси появились первые фамилии?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называют детей, родившихся у матери в один день?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 кого говорят «седьмая вода на киселе»?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Кого называют предками, а кого – потомками?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именины?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50-летний юбилей семейной жизни?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дух охраняет семейный очаг?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Admin\Desktop\конкурсы 23-24гг\наша конференция\Илюшкина\aOoAP1yTYe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3822" y="0"/>
            <a:ext cx="3620178" cy="3014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76" y="67174"/>
            <a:ext cx="8929718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2 «Семейное письмо» 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Состоит из 7 вопросов, каждый из которых представляет  собой текст сюжета из литературного произведения. Необходимо отгадать название этого произведения. На обсуждение каждого вопроса – 30 секунд.</a:t>
            </a:r>
          </a:p>
          <a:p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За каждое отгаданное произведение с именем автора – 5 баллов, без имени автора – 3 балла, неправильный - 0.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«Мои папа и мама! Я живу хорошо, просто замечательно. У меня есть свой дом. Он теплый. В нем одна комната и кухня. А недавно мы клад нашли и корову купили. И трактор. Трактор хороший, только он бензин не любит, а любит суп…»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 дорогая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Пеппилотта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По получении настоящего письма немедленно отправляйся в порт и жди прихода «Попрыгуньи». Я намерен приехать за тобой и увезти тебя к себе в Веселию. Ты должна же, наконец, увидеть страну, в которой твой отец стал таким могущественным королем…»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«Ты жива ещё, моя старушка?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 и я. Привет тебе, привет!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струится над твоей избушкой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вечерний несказанный свет…»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Милый дедушка Константин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Макарыч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И пишу тебе письмо. Поздравляю вас с рождеством и желаю тебе всего от господа бога. Нету у меня ни отца, ни маменьки, только ты у меня остался…»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«Сын мой Петр! Письмо твоё, в котором ты просишь нас о родительском нашем благословлении и согласии на брак с Марьей Ивановной дочерью Мироновой, мы получили 15-го сего месяца…»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«Известие о кончине любезной сестрицы и доброй подруги детства Анны Владимировны поразило моё сердце скорбью, каковая ещё больше усилилась при мысли, что вам , милый друг маменька, посылается ещё новый крест в лице двух сирот-малюток…»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«Милый мой Родя, вот уже два месяца с лишком, как я не беседовала с тобой письменно, отчего сама страдала и даже иную ночь не спала, думая. Но, наверное, ты не обвинишь меня в этом невольном молчании. Ты знаешь, как я тебя люблю…»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\Desktop\конкурсы 23-24гг\наша конференция\Илюшкина\GFikpBu8zO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6" y="4500566"/>
            <a:ext cx="2357434" cy="2357434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42876" y="181532"/>
            <a:ext cx="871540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Раунд 3 «7-Я»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Состоит из 10 вопросов и несколько вариантов ответов. На обсуждение каждого вопроса – 30 секунд. Правильный ответ 1 балл, неправильный 0.</a:t>
            </a: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сказке К.И. Чуковского именины заканчиваются свадьбой?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Айболит  б) Путаница  в) Муха - цокотуха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птицы символизирует верность?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голуби  б) лебеди  в) ласточки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каком месяце отмечается День Петра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Февронии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Всероссийский день семьи, любви и верности?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февраль б) май в) июль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 утверждение «Вся семья вместе, …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так можно и чаю попить  б) можно смотреть кино  в) так и душа на месте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чего на белом свете взрослым не прожить и детям? Кто поддержит вас, друзья?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ваша дружная семья б) мои питомцы в) социальная сеть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является символом любви?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сердце б) крылья в) руки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по традиции подружки невесты стараются сделать на свадьбе?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надеть туфельку б) примерить кольцо в) поймать букет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период времени в жизни молодоженов начинается сразу после свадьбы?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бархатный сезон  б) сахарный час в) медовый месяц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последнее воскресенье какого месяца в РФ отмечается День матери?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февраль  б) март  в) ноябрь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какой майский день отмечается Международный день семьи?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1 мая  б) 8 мая  в) 15 мая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1763</Words>
  <PresentationFormat>Экран (4:3)</PresentationFormat>
  <Paragraphs>188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2024-04-24T05:13:31Z</dcterms:created>
  <dcterms:modified xsi:type="dcterms:W3CDTF">2024-04-25T07:48:31Z</dcterms:modified>
</cp:coreProperties>
</file>