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2"/>
  </p:handout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74"/>
    <a:srgbClr val="3A5896"/>
    <a:srgbClr val="385592"/>
    <a:srgbClr val="FFFFFF"/>
    <a:srgbClr val="173A8D"/>
    <a:srgbClr val="D6DEEA"/>
    <a:srgbClr val="9F9289"/>
    <a:srgbClr val="E2DEDB"/>
    <a:srgbClr val="F1F1F1"/>
    <a:srgbClr val="1D3C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96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70000"/>
            <a:ext cx="7886699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33084"/>
            <a:ext cx="7886699" cy="1047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408029" y="3138443"/>
            <a:ext cx="4584032" cy="7883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dirty="0">
              <a:ln w="0"/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72249" y="593124"/>
            <a:ext cx="4572000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900" b="1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900" b="1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Министерство просвещения Российской Федерации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Управление образования, спорта и физической культуры администрации города Орла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«Детский сад № 54 общеразвивающего вида с приоритетным осуществлением деятельности по художественно-эстетическому направлению развития детей» г. Орла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302029, г. Орел, ул. Тульская, 25  E-mail: orel_ds54@orel-region.ru  тел./ факс: 54-48-90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 </a:t>
            </a:r>
            <a:endParaRPr lang="ru-RU" sz="9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П</a:t>
            </a:r>
            <a:r>
              <a:rPr lang="ru-RU" sz="16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резентация </a:t>
            </a:r>
            <a:r>
              <a:rPr lang="ru-RU" sz="16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для </a:t>
            </a:r>
            <a:r>
              <a:rPr lang="ru-RU" sz="16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родителей</a:t>
            </a:r>
            <a:endParaRPr lang="ru-RU" sz="1600" b="1" dirty="0" smtClean="0">
              <a:solidFill>
                <a:schemeClr val="bg1"/>
              </a:solidFill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Angsana New" pitchFamily="18" charset="-34"/>
              </a:rPr>
              <a:t>Круг детского чтения.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Angsana New" pitchFamily="18" charset="-34"/>
              </a:rPr>
              <a:t>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Старший воспитатель: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Довыдова Н.С</a:t>
            </a:r>
            <a:r>
              <a:rPr lang="ru-RU" sz="1100" dirty="0" smtClean="0">
                <a:latin typeface="Batang" pitchFamily="18" charset="-127"/>
                <a:ea typeface="Batang" pitchFamily="18" charset="-127"/>
                <a:cs typeface="Times New Roman" pitchFamily="18" charset="0"/>
              </a:rPr>
              <a:t>.</a:t>
            </a:r>
            <a:endParaRPr lang="ru-RU" sz="1100" dirty="0"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1701" y="477982"/>
            <a:ext cx="3632886" cy="77931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Batang" pitchFamily="18" charset="-127"/>
                <a:ea typeface="Batang" pitchFamily="18" charset="-127"/>
              </a:rPr>
              <a:t>        «Степовик»</a:t>
            </a:r>
            <a:endParaRPr lang="ru-RU" sz="20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79372" y="1351005"/>
            <a:ext cx="2886145" cy="3723503"/>
          </a:xfrm>
        </p:spPr>
        <p:txBody>
          <a:bodyPr>
            <a:noAutofit/>
          </a:bodyPr>
          <a:lstStyle/>
          <a:p>
            <a:pPr algn="just"/>
            <a:r>
              <a:rPr lang="ru-RU" dirty="0" smtClean="0">
                <a:latin typeface="Batang" pitchFamily="18" charset="-127"/>
                <a:ea typeface="Batang" pitchFamily="18" charset="-127"/>
              </a:rPr>
              <a:t>Произведение написано на французском, не закончено. Весьма печален тот факт, что эта история не закончена, потому что очень интересно узнать, что же было дальше. В сказке говорится о мужчине, который однажды в степи повстречал маленького человечка, который весь был сделан из веточек и травы. Повествование обрывается на моменте знакомства путешественника и этого существа. </a:t>
            </a:r>
            <a:endParaRPr lang="ru-RU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3277" y="799072"/>
            <a:ext cx="3880021" cy="504155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8270" y="1952369"/>
            <a:ext cx="6497079" cy="169699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Batang" pitchFamily="18" charset="-127"/>
                <a:ea typeface="Batang" pitchFamily="18" charset="-127"/>
              </a:rPr>
              <a:t>Сказки, переведённые на русский язык И.С.Тургеневым</a:t>
            </a:r>
            <a:endParaRPr lang="ru-RU" sz="2000" b="1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690e095fbba61c0812ea71c6719.bi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33383" y="1104405"/>
            <a:ext cx="3566983" cy="5362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1060520_original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46652" y="342816"/>
            <a:ext cx="3609023" cy="5456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45176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99287" y="1248976"/>
            <a:ext cx="3535705" cy="511887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7" descr="1975583-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62623" y="573476"/>
            <a:ext cx="3593051" cy="56049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кр ш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598140" y="1273282"/>
            <a:ext cx="3311611" cy="4987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113348179334f8fb48d37fb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91896" y="980305"/>
            <a:ext cx="3639065" cy="5041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6422" y="1705231"/>
            <a:ext cx="7125729" cy="16887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latin typeface="Batang" pitchFamily="18" charset="-127"/>
                <a:ea typeface="Batang" pitchFamily="18" charset="-127"/>
              </a:rPr>
              <a:t>Рассказы и стихи в прозе , которые написал</a:t>
            </a:r>
            <a:br>
              <a:rPr lang="ru-RU" sz="20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2000" b="1" dirty="0" smtClean="0">
                <a:latin typeface="Batang" pitchFamily="18" charset="-127"/>
                <a:ea typeface="Batang" pitchFamily="18" charset="-127"/>
              </a:rPr>
              <a:t> И.С. Тургенев для детей: </a:t>
            </a:r>
            <a:br>
              <a:rPr lang="ru-RU" sz="20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2000" b="1" dirty="0" smtClean="0">
                <a:latin typeface="Batang" pitchFamily="18" charset="-127"/>
                <a:ea typeface="Batang" pitchFamily="18" charset="-127"/>
              </a:rPr>
              <a:t>«Голуби», «Перепёлка», «Воробей», «Бежин луг», «Восточная легенда» и др.</a:t>
            </a:r>
            <a:br>
              <a:rPr lang="ru-RU" sz="20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2000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2000" b="1" dirty="0" smtClean="0">
                <a:latin typeface="Batang" pitchFamily="18" charset="-127"/>
                <a:ea typeface="Batang" pitchFamily="18" charset="-127"/>
              </a:rPr>
            </a:br>
            <a:endParaRPr lang="ru-RU" sz="2000" b="1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голуби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538400" y="1249856"/>
            <a:ext cx="3028949" cy="4267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Содержимое 9" descr="голуби картинка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573427" y="878272"/>
            <a:ext cx="3644750" cy="52836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Перепёлк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20347" y="1069396"/>
            <a:ext cx="4267714" cy="401335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Содержимое 5" descr="Бежин луг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92695" y="866796"/>
            <a:ext cx="3116992" cy="48749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cat10004997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589903" y="1359244"/>
            <a:ext cx="3566984" cy="27267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Содержимое 4" descr="0_8f404_f3a1db8e_orig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05168" y="664088"/>
            <a:ext cx="3459892" cy="55142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01935330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79374" y="1150123"/>
            <a:ext cx="3628277" cy="49376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Содержимое 5" descr="978-5-353-03717-0_2.jpe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83890" y="342815"/>
            <a:ext cx="3962401" cy="59838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0563" y="133084"/>
            <a:ext cx="6425514" cy="104722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Batang" pitchFamily="18" charset="-127"/>
                <a:ea typeface="Batang" pitchFamily="18" charset="-127"/>
              </a:rPr>
              <a:t>И.С.Тургенев 1818 - 1883</a:t>
            </a:r>
            <a:endParaRPr lang="ru-RU" sz="3200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6" name="Содержимое 5" descr="профиль тург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986230" y="1391353"/>
            <a:ext cx="3740727" cy="46135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Содержимое 6" descr="¦вTГTА¦¦¦¦¦-¦¦¦-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436609" y="1390331"/>
            <a:ext cx="3263504" cy="46790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2324" y="799070"/>
            <a:ext cx="7016062" cy="5601730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ru-RU" sz="2200" b="1" dirty="0" smtClean="0">
                <a:latin typeface="Batang" pitchFamily="18" charset="-127"/>
                <a:ea typeface="Batang" pitchFamily="18" charset="-127"/>
              </a:rPr>
              <a:t>Дети становятся читателями на коленях своих   родителей.</a:t>
            </a:r>
            <a:br>
              <a:rPr lang="ru-RU" sz="22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2200" b="1" dirty="0" smtClean="0">
                <a:latin typeface="Batang" pitchFamily="18" charset="-127"/>
                <a:ea typeface="Batang" pitchFamily="18" charset="-127"/>
              </a:rPr>
              <a:t>                                                        </a:t>
            </a:r>
            <a:br>
              <a:rPr lang="ru-RU" sz="22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2200" b="1" dirty="0" smtClean="0">
                <a:latin typeface="Batang" pitchFamily="18" charset="-127"/>
                <a:ea typeface="Batang" pitchFamily="18" charset="-127"/>
              </a:rPr>
              <a:t>                                                    </a:t>
            </a:r>
            <a:r>
              <a:rPr lang="ru-RU" sz="1600" b="1" dirty="0" smtClean="0">
                <a:latin typeface="Batang" pitchFamily="18" charset="-127"/>
                <a:ea typeface="Batang" pitchFamily="18" charset="-127"/>
              </a:rPr>
              <a:t>Эмили  Бухвальд</a:t>
            </a:r>
            <a:br>
              <a:rPr lang="ru-RU" sz="16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1600" b="1" dirty="0">
                <a:latin typeface="Batang" pitchFamily="18" charset="-127"/>
                <a:ea typeface="Batang" pitchFamily="18" charset="-127"/>
              </a:rPr>
              <a:t/>
            </a:r>
            <a:br>
              <a:rPr lang="ru-RU" sz="1600" b="1" dirty="0">
                <a:latin typeface="Batang" pitchFamily="18" charset="-127"/>
                <a:ea typeface="Batang" pitchFamily="18" charset="-127"/>
              </a:rPr>
            </a:br>
            <a:r>
              <a:rPr lang="ru-RU" sz="1600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16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1600" b="1" dirty="0">
                <a:latin typeface="Batang" pitchFamily="18" charset="-127"/>
                <a:ea typeface="Batang" pitchFamily="18" charset="-127"/>
              </a:rPr>
              <a:t/>
            </a:r>
            <a:br>
              <a:rPr lang="ru-RU" sz="1600" b="1" dirty="0">
                <a:latin typeface="Batang" pitchFamily="18" charset="-127"/>
                <a:ea typeface="Batang" pitchFamily="18" charset="-127"/>
              </a:rPr>
            </a:br>
            <a:r>
              <a:rPr lang="ru-RU" sz="1600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16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1600" b="1" dirty="0">
                <a:latin typeface="Batang" pitchFamily="18" charset="-127"/>
                <a:ea typeface="Batang" pitchFamily="18" charset="-127"/>
              </a:rPr>
              <a:t/>
            </a:r>
            <a:br>
              <a:rPr lang="ru-RU" sz="1600" b="1" dirty="0">
                <a:latin typeface="Batang" pitchFamily="18" charset="-127"/>
                <a:ea typeface="Batang" pitchFamily="18" charset="-127"/>
              </a:rPr>
            </a:br>
            <a:r>
              <a:rPr lang="ru-RU" sz="1600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16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1600" b="1" dirty="0">
                <a:latin typeface="Batang" pitchFamily="18" charset="-127"/>
                <a:ea typeface="Batang" pitchFamily="18" charset="-127"/>
              </a:rPr>
              <a:t/>
            </a:r>
            <a:br>
              <a:rPr lang="ru-RU" sz="1600" b="1" dirty="0">
                <a:latin typeface="Batang" pitchFamily="18" charset="-127"/>
                <a:ea typeface="Batang" pitchFamily="18" charset="-127"/>
              </a:rPr>
            </a:br>
            <a:r>
              <a:rPr lang="ru-RU" sz="1600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16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1600" b="1" dirty="0">
                <a:latin typeface="Batang" pitchFamily="18" charset="-127"/>
                <a:ea typeface="Batang" pitchFamily="18" charset="-127"/>
              </a:rPr>
              <a:t/>
            </a:r>
            <a:br>
              <a:rPr lang="ru-RU" sz="1600" b="1" dirty="0">
                <a:latin typeface="Batang" pitchFamily="18" charset="-127"/>
                <a:ea typeface="Batang" pitchFamily="18" charset="-127"/>
              </a:rPr>
            </a:br>
            <a:r>
              <a:rPr lang="ru-RU" sz="1600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16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1600" b="1" dirty="0">
                <a:latin typeface="Batang" pitchFamily="18" charset="-127"/>
                <a:ea typeface="Batang" pitchFamily="18" charset="-127"/>
              </a:rPr>
              <a:t/>
            </a:r>
            <a:br>
              <a:rPr lang="ru-RU" sz="1600" b="1" dirty="0">
                <a:latin typeface="Batang" pitchFamily="18" charset="-127"/>
                <a:ea typeface="Batang" pitchFamily="18" charset="-127"/>
              </a:rPr>
            </a:br>
            <a:r>
              <a:rPr lang="ru-RU" sz="1600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16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1600" b="1" dirty="0">
                <a:latin typeface="Batang" pitchFamily="18" charset="-127"/>
                <a:ea typeface="Batang" pitchFamily="18" charset="-127"/>
              </a:rPr>
              <a:t/>
            </a:r>
            <a:br>
              <a:rPr lang="ru-RU" sz="1600" b="1" dirty="0">
                <a:latin typeface="Batang" pitchFamily="18" charset="-127"/>
                <a:ea typeface="Batang" pitchFamily="18" charset="-127"/>
              </a:rPr>
            </a:br>
            <a:r>
              <a:rPr lang="ru-RU" sz="1600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16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1600" b="1" dirty="0">
                <a:latin typeface="Batang" pitchFamily="18" charset="-127"/>
                <a:ea typeface="Batang" pitchFamily="18" charset="-127"/>
              </a:rPr>
              <a:t/>
            </a:r>
            <a:br>
              <a:rPr lang="ru-RU" sz="1600" b="1" dirty="0">
                <a:latin typeface="Batang" pitchFamily="18" charset="-127"/>
                <a:ea typeface="Batang" pitchFamily="18" charset="-127"/>
              </a:rPr>
            </a:br>
            <a:r>
              <a:rPr lang="ru-RU" sz="1600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16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1600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16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1600" b="1" dirty="0">
                <a:latin typeface="Batang" pitchFamily="18" charset="-127"/>
                <a:ea typeface="Batang" pitchFamily="18" charset="-127"/>
              </a:rPr>
              <a:t/>
            </a:r>
            <a:br>
              <a:rPr lang="ru-RU" sz="1600" b="1" dirty="0">
                <a:latin typeface="Batang" pitchFamily="18" charset="-127"/>
                <a:ea typeface="Batang" pitchFamily="18" charset="-127"/>
              </a:rPr>
            </a:br>
            <a:r>
              <a:rPr lang="ru-RU" sz="1600" b="1" dirty="0" smtClean="0">
                <a:latin typeface="Batang" pitchFamily="18" charset="-127"/>
                <a:ea typeface="Batang" pitchFamily="18" charset="-127"/>
              </a:rPr>
              <a:t>Спасибо за внимание.</a:t>
            </a:r>
            <a:r>
              <a:rPr lang="ru-RU" sz="2200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22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2200" b="1" dirty="0" smtClean="0">
                <a:latin typeface="Batang" pitchFamily="18" charset="-127"/>
                <a:ea typeface="Batang" pitchFamily="18" charset="-127"/>
              </a:rPr>
              <a:t> 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kak-pravilno-nakazyvat-reben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19284" y="2101644"/>
            <a:ext cx="4181167" cy="2713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811" y="133084"/>
            <a:ext cx="7032538" cy="104722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Batang" pitchFamily="18" charset="-127"/>
                <a:ea typeface="Batang" pitchFamily="18" charset="-127"/>
              </a:rPr>
              <a:t> Выставка книг: «200 лет со дня рождения И.С.Тургенева»</a:t>
            </a:r>
            <a:endParaRPr lang="ru-RU" sz="2800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4" name="Содержимое 3" descr="IMG_20180907_0915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373542"/>
            <a:ext cx="6991350" cy="45906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4242886_ma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98949" y="460761"/>
            <a:ext cx="3628320" cy="536733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71600" y="1808017"/>
            <a:ext cx="3262745" cy="3834245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latin typeface="Batang" pitchFamily="18" charset="-127"/>
                <a:ea typeface="Batang" pitchFamily="18" charset="-127"/>
              </a:rPr>
              <a:t>Тургенев известен своими поучительными рассказами о любви, семье и дружбе, но мало кто знает, что писатель также писал сказки. Автор хорошо ладил с детьми, они же свою очередь отвечали тем же, постоянно сидели у него на коленях, теребили его волосы, но больше всего они любили слушать его истории. </a:t>
            </a:r>
            <a:endParaRPr lang="ru-RU" sz="1800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8314" y="133084"/>
            <a:ext cx="6357035" cy="1047221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Batang" pitchFamily="18" charset="-127"/>
                <a:ea typeface="Batang" pitchFamily="18" charset="-127"/>
              </a:rPr>
              <a:t>Сказки, написанные И.С.Тургеневым</a:t>
            </a:r>
            <a:endParaRPr lang="ru-RU" sz="2000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4" name="Содержимое 3" descr="0019-028-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26610" y="989915"/>
            <a:ext cx="4411011" cy="55921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8756" y="457200"/>
            <a:ext cx="2331309" cy="561109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Batang" pitchFamily="18" charset="-127"/>
                <a:ea typeface="Batang" pitchFamily="18" charset="-127"/>
              </a:rPr>
              <a:t>«Капля жизни»</a:t>
            </a:r>
            <a:endParaRPr lang="ru-RU" sz="2000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5" name="Содержимое 4" descr="Капля жизн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35576" y="781479"/>
            <a:ext cx="4529484" cy="5429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39330" y="1087395"/>
            <a:ext cx="2520778" cy="4992130"/>
          </a:xfrm>
        </p:spPr>
        <p:txBody>
          <a:bodyPr>
            <a:noAutofit/>
          </a:bodyPr>
          <a:lstStyle/>
          <a:p>
            <a:pPr algn="just"/>
            <a:r>
              <a:rPr lang="ru-RU" sz="1200" dirty="0" smtClean="0">
                <a:latin typeface="Batang" pitchFamily="18" charset="-127"/>
                <a:ea typeface="Batang" pitchFamily="18" charset="-127"/>
              </a:rPr>
              <a:t>Данная сказка по размеру совсем небольшая, но довольно интересная и приятная. В ней Иван Сергеевич рассказывает про маленького мальчика, у которого серьезного болели родители, но ему повезло узнать про каплю жизни, которая позволит не только лечить всех вокруг, но и откроет ему тайны жизни. Герой не побоялся страшных чудищ и все-таки смог выпить эту каплю, чтобы помочь семье. Храбрость ребенка поражает, не каждый решится на такое. И, в конце концов, его смелость окупится ему. В будущем он станет богатым и известным. Мораль: ради помощи родным стоит рискнуть. </a:t>
            </a:r>
            <a:endParaRPr lang="ru-RU" sz="1200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Афиша к сказк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95568" y="510747"/>
            <a:ext cx="4127156" cy="56017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37037" y="1178011"/>
            <a:ext cx="2669060" cy="2990335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latin typeface="Batang" pitchFamily="18" charset="-127"/>
                <a:ea typeface="Batang" pitchFamily="18" charset="-127"/>
              </a:rPr>
              <a:t>Орловский театр кукол представил маленьким зрителям  сказку в двух действиях по  произведению И.С.Тургенева  «Капля жизни»</a:t>
            </a:r>
            <a:endParaRPr lang="ru-RU" sz="1800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9987" y="457200"/>
            <a:ext cx="2805921" cy="61371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latin typeface="Batang" pitchFamily="18" charset="-127"/>
                <a:ea typeface="Batang" pitchFamily="18" charset="-127"/>
              </a:rPr>
              <a:t> «Серебряная птица и жёлтая лягушка»</a:t>
            </a:r>
            <a:endParaRPr lang="ru-RU" sz="20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08016" y="1128584"/>
            <a:ext cx="3151162" cy="4695567"/>
          </a:xfrm>
        </p:spPr>
        <p:txBody>
          <a:bodyPr>
            <a:noAutofit/>
          </a:bodyPr>
          <a:lstStyle/>
          <a:p>
            <a:pPr algn="just"/>
            <a:r>
              <a:rPr lang="ru-RU" dirty="0" smtClean="0">
                <a:latin typeface="Batang" pitchFamily="18" charset="-127"/>
                <a:ea typeface="Batang" pitchFamily="18" charset="-127"/>
              </a:rPr>
              <a:t>Эта сказка не может не затронуть ваше сердце своей искренностью. В этой истории рассказ идет об одной особенной лягушке, которая отличалась от других своим цветом. Она была желтой. Зеленые лягушки отказывались дружить с ней, потому что она отличалась от них, но, в конце концов, она обрела друга в лице цапли. Мораль сказки в том, что разница между людьми — это не плохо, а в порядке вещей, и не надо презирать человека за то, что он не похож на других. Что всегда найдется тот, кто примет тебя таким, какой ты есть, появится тот, кто полюбит твои особенности.</a:t>
            </a:r>
            <a:endParaRPr lang="ru-RU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4993" y="823785"/>
            <a:ext cx="4170948" cy="53381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189" y="457201"/>
            <a:ext cx="3072714" cy="67962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Batang" pitchFamily="18" charset="-127"/>
                <a:ea typeface="Batang" pitchFamily="18" charset="-127"/>
              </a:rPr>
              <a:t>        </a:t>
            </a:r>
            <a:r>
              <a:rPr lang="ru-RU" sz="2000" dirty="0" smtClean="0">
                <a:ea typeface="Batang" pitchFamily="18" charset="-127"/>
              </a:rPr>
              <a:t>«</a:t>
            </a:r>
            <a:r>
              <a:rPr lang="ru-RU" sz="2000" dirty="0" smtClean="0">
                <a:ea typeface="Batang" pitchFamily="18" charset="-127"/>
                <a:cs typeface="Times New Roman" pitchFamily="18" charset="0"/>
              </a:rPr>
              <a:t>Самознайка»  </a:t>
            </a:r>
            <a:endParaRPr lang="ru-RU" sz="2000" dirty="0">
              <a:ea typeface="Batang" pitchFamily="18" charset="-127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56951" y="1318054"/>
            <a:ext cx="3064476" cy="3998999"/>
          </a:xfrm>
        </p:spPr>
        <p:txBody>
          <a:bodyPr/>
          <a:lstStyle/>
          <a:p>
            <a:pPr algn="just"/>
            <a:r>
              <a:rPr lang="ru-RU" dirty="0" smtClean="0">
                <a:latin typeface="Batang" pitchFamily="18" charset="-127"/>
                <a:ea typeface="Batang" pitchFamily="18" charset="-127"/>
              </a:rPr>
              <a:t>Эта история о мальчике, который очень много врал и всем всегда говорил, что он самый умный в мире. Он все-все знает. Однажды ему сказали: «что река очень глубокая, не ходи туда», на что </a:t>
            </a:r>
            <a:r>
              <a:rPr lang="ru-RU" dirty="0" err="1" smtClean="0">
                <a:latin typeface="Batang" pitchFamily="18" charset="-127"/>
                <a:ea typeface="Batang" pitchFamily="18" charset="-127"/>
              </a:rPr>
              <a:t>самознайка</a:t>
            </a:r>
            <a:r>
              <a:rPr lang="ru-RU" dirty="0" smtClean="0">
                <a:latin typeface="Batang" pitchFamily="18" charset="-127"/>
                <a:ea typeface="Batang" pitchFamily="18" charset="-127"/>
              </a:rPr>
              <a:t> сказал: «что и так это знает» упал в воду и утонул. В конце рассказа Иван Сергеевич Тургенев подводит нас к тому, что лучше сказать, что ты чего-то не знаешь, чем безосновательно хвалиться. </a:t>
            </a:r>
            <a:endParaRPr lang="ru-RU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3504" y="461318"/>
            <a:ext cx="3847414" cy="58241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879</TotalTime>
  <Words>575</Words>
  <Application>Microsoft Office PowerPoint</Application>
  <PresentationFormat>Экран (4:3)</PresentationFormat>
  <Paragraphs>43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Batang</vt:lpstr>
      <vt:lpstr>Angsana New</vt:lpstr>
      <vt:lpstr>Arial</vt:lpstr>
      <vt:lpstr>Calibri</vt:lpstr>
      <vt:lpstr>Times New Roman</vt:lpstr>
      <vt:lpstr>Office Theme</vt:lpstr>
      <vt:lpstr>Презентация PowerPoint</vt:lpstr>
      <vt:lpstr>И.С.Тургенев 1818 - 1883</vt:lpstr>
      <vt:lpstr> Выставка книг: «200 лет со дня рождения И.С.Тургенева»</vt:lpstr>
      <vt:lpstr>Презентация PowerPoint</vt:lpstr>
      <vt:lpstr>Сказки, написанные И.С.Тургеневым</vt:lpstr>
      <vt:lpstr>«Капля жизни»</vt:lpstr>
      <vt:lpstr>Презентация PowerPoint</vt:lpstr>
      <vt:lpstr> «Серебряная птица и жёлтая лягушка»</vt:lpstr>
      <vt:lpstr>        «Самознайка»  </vt:lpstr>
      <vt:lpstr>        «Степовик»</vt:lpstr>
      <vt:lpstr>Сказки, переведённые на русский язык И.С.Тургеневым</vt:lpstr>
      <vt:lpstr>Презентация PowerPoint</vt:lpstr>
      <vt:lpstr>Презентация PowerPoint</vt:lpstr>
      <vt:lpstr>Презентация PowerPoint</vt:lpstr>
      <vt:lpstr>Рассказы и стихи в прозе , которые написал  И.С. Тургенев для детей:  «Голуби», «Перепёлка», «Воробей», «Бежин луг», «Восточная легенда» и др.  </vt:lpstr>
      <vt:lpstr>Презентация PowerPoint</vt:lpstr>
      <vt:lpstr>Презентация PowerPoint</vt:lpstr>
      <vt:lpstr>Презентация PowerPoint</vt:lpstr>
      <vt:lpstr>Презентация PowerPoint</vt:lpstr>
      <vt:lpstr>Дети становятся читателями на коленях своих   родителей.                                                                                                              Эмили  Бухвальд                   Спасибо за внимание.   </vt:lpstr>
    </vt:vector>
  </TitlesOfParts>
  <Company>PJSC "New Engineering Technologies"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User</cp:lastModifiedBy>
  <cp:revision>118</cp:revision>
  <dcterms:created xsi:type="dcterms:W3CDTF">2016-11-18T14:12:19Z</dcterms:created>
  <dcterms:modified xsi:type="dcterms:W3CDTF">2022-10-14T06:39:23Z</dcterms:modified>
</cp:coreProperties>
</file>