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8" r:id="rId3"/>
    <p:sldId id="259" r:id="rId4"/>
    <p:sldId id="261" r:id="rId5"/>
    <p:sldId id="260" r:id="rId6"/>
    <p:sldId id="263" r:id="rId7"/>
    <p:sldId id="277" r:id="rId8"/>
    <p:sldId id="280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84" r:id="rId17"/>
    <p:sldId id="273" r:id="rId18"/>
    <p:sldId id="283" r:id="rId19"/>
    <p:sldId id="282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7800" y="990601"/>
            <a:ext cx="7010400" cy="1447799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«ВОЙНА в судьбе моих прадедов»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00600" y="4114800"/>
            <a:ext cx="3962400" cy="1524000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</a:rPr>
              <a:t>Презентацию</a:t>
            </a:r>
            <a:r>
              <a:rPr lang="ru-RU" sz="1400" b="1" dirty="0" smtClean="0"/>
              <a:t> </a:t>
            </a:r>
            <a:r>
              <a:rPr lang="ru-RU" sz="1400" b="1" dirty="0" smtClean="0">
                <a:solidFill>
                  <a:schemeClr val="tx1"/>
                </a:solidFill>
              </a:rPr>
              <a:t>подготовила 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учитель английского языка </a:t>
            </a:r>
            <a:endParaRPr lang="ru-RU" sz="1400" b="1" dirty="0" smtClean="0">
              <a:solidFill>
                <a:schemeClr val="tx1"/>
              </a:solidFill>
            </a:endParaRPr>
          </a:p>
          <a:p>
            <a:r>
              <a:rPr lang="ru-RU" sz="1400" b="1" dirty="0" smtClean="0">
                <a:solidFill>
                  <a:schemeClr val="tx1"/>
                </a:solidFill>
              </a:rPr>
              <a:t>МБОУ СОШ№6 г.Ипатово</a:t>
            </a:r>
            <a:endParaRPr lang="ru-RU" sz="1400" b="1" dirty="0" smtClean="0">
              <a:solidFill>
                <a:schemeClr val="tx1"/>
              </a:solidFill>
            </a:endParaRPr>
          </a:p>
          <a:p>
            <a:r>
              <a:rPr lang="ru-RU" sz="1400" b="1" dirty="0" smtClean="0">
                <a:solidFill>
                  <a:schemeClr val="tx1"/>
                </a:solidFill>
              </a:rPr>
              <a:t>КОРЧИКОВА ИННА ВИКТОРОВНА</a:t>
            </a:r>
          </a:p>
          <a:p>
            <a:r>
              <a:rPr lang="ru-RU" sz="1400" b="1" dirty="0" smtClean="0">
                <a:solidFill>
                  <a:schemeClr val="tx1"/>
                </a:solidFill>
              </a:rPr>
              <a:t>МБОУ СОШ №6 г.Ипатово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24200" y="990601"/>
            <a:ext cx="5334000" cy="1447799"/>
          </a:xfrm>
        </p:spPr>
        <p:txBody>
          <a:bodyPr>
            <a:normAutofit/>
          </a:bodyPr>
          <a:lstStyle/>
          <a:p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00600" y="4495800"/>
            <a:ext cx="3962400" cy="1143000"/>
          </a:xfrm>
        </p:spPr>
        <p:txBody>
          <a:bodyPr>
            <a:normAutofit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152401"/>
            <a:ext cx="58674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52800" y="990601"/>
            <a:ext cx="5105400" cy="1447799"/>
          </a:xfrm>
        </p:spPr>
        <p:txBody>
          <a:bodyPr>
            <a:normAutofit/>
          </a:bodyPr>
          <a:lstStyle/>
          <a:p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00600" y="4495800"/>
            <a:ext cx="3962400" cy="1143000"/>
          </a:xfrm>
        </p:spPr>
        <p:txBody>
          <a:bodyPr>
            <a:normAutofit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914400"/>
            <a:ext cx="568801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95800" y="990601"/>
            <a:ext cx="3962400" cy="1447799"/>
          </a:xfrm>
        </p:spPr>
        <p:txBody>
          <a:bodyPr>
            <a:normAutofit/>
          </a:bodyPr>
          <a:lstStyle/>
          <a:p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00600" y="4495800"/>
            <a:ext cx="3962400" cy="1143000"/>
          </a:xfrm>
        </p:spPr>
        <p:txBody>
          <a:bodyPr>
            <a:normAutofit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228601"/>
            <a:ext cx="5181600" cy="5638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4800" y="990601"/>
            <a:ext cx="4343400" cy="1447799"/>
          </a:xfrm>
        </p:spPr>
        <p:txBody>
          <a:bodyPr>
            <a:normAutofit/>
          </a:bodyPr>
          <a:lstStyle/>
          <a:p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00600" y="4495800"/>
            <a:ext cx="3962400" cy="1143000"/>
          </a:xfrm>
        </p:spPr>
        <p:txBody>
          <a:bodyPr>
            <a:normAutofit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279197"/>
            <a:ext cx="5276289" cy="5740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7800" y="533401"/>
            <a:ext cx="7010400" cy="20574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Концентрационный лагерь «МАУТХАУЗЕН»</a:t>
            </a: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00600" y="3581400"/>
            <a:ext cx="3962400" cy="2057400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О жестоких правилах жизни в концлагере я впервые услышал от него, и у меня на глазах наворачивались слезы, какие тяжелые испытания выпали на его долю.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2438400"/>
            <a:ext cx="5105401" cy="3246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24200" y="304800"/>
            <a:ext cx="5334000" cy="5029199"/>
          </a:xfrm>
        </p:spPr>
        <p:txBody>
          <a:bodyPr>
            <a:noAutofit/>
          </a:bodyPr>
          <a:lstStyle/>
          <a:p>
            <a:r>
              <a:rPr lang="ru-RU" sz="2000" dirty="0" smtClean="0"/>
              <a:t>Огромное количество мирных жителей уничтожили так называемые "лагеря смерти". В них гитлеровцы убивали толпы людей. В лагерях были специальные приспособления для массовых убийств. Наиболее дееспособные могли надеяться на жизнь, но старики и дети уничтожались безжалостно и беспрекословно. В лагере их убивали под предлогом принятия душа - люди раздевались и заходили под душ, а вместо воды на них выпускали ядовитые газы. Также их сжигали в крематориях, а пепел раскидывали по полям в качестве удобрений. Особенно много людей фашисты убили, когда конец войны был уже близок - они старались любыми способами уничтожить их как можно больше. 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7800" y="533401"/>
            <a:ext cx="7010400" cy="1600199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КОРЧИКОВ АЛЕКСЕЙ ВАСИЛЬЕВИЧ </a:t>
            </a:r>
            <a:br>
              <a:rPr lang="ru-RU" sz="4000" b="1" dirty="0" smtClean="0"/>
            </a:br>
            <a:r>
              <a:rPr lang="ru-RU" sz="4000" b="1" dirty="0" smtClean="0"/>
              <a:t>17.03.1909г – 21.11.1941г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00600" y="2667000"/>
            <a:ext cx="2895600" cy="2971800"/>
          </a:xfrm>
        </p:spPr>
        <p:txBody>
          <a:bodyPr>
            <a:normAutofit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2286000"/>
            <a:ext cx="413863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C:\Users\user\Desktop\20230428_1026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2438400"/>
            <a:ext cx="2362200" cy="2874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38600" y="990601"/>
            <a:ext cx="4419600" cy="1447799"/>
          </a:xfrm>
        </p:spPr>
        <p:txBody>
          <a:bodyPr>
            <a:normAutofit/>
          </a:bodyPr>
          <a:lstStyle/>
          <a:p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00600" y="4495800"/>
            <a:ext cx="3962400" cy="1143000"/>
          </a:xfrm>
        </p:spPr>
        <p:txBody>
          <a:bodyPr>
            <a:normAutofit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228599"/>
            <a:ext cx="5181600" cy="5977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7800" y="990601"/>
            <a:ext cx="7010400" cy="1447799"/>
          </a:xfrm>
        </p:spPr>
        <p:txBody>
          <a:bodyPr>
            <a:normAutofit/>
          </a:bodyPr>
          <a:lstStyle/>
          <a:p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67400" y="4495800"/>
            <a:ext cx="2895600" cy="381000"/>
          </a:xfrm>
        </p:spPr>
        <p:txBody>
          <a:bodyPr>
            <a:normAutofit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52400"/>
            <a:ext cx="3657599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228600"/>
            <a:ext cx="4249399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7800" y="990601"/>
            <a:ext cx="7010400" cy="1447799"/>
          </a:xfrm>
        </p:spPr>
        <p:txBody>
          <a:bodyPr>
            <a:normAutofit/>
          </a:bodyPr>
          <a:lstStyle/>
          <a:p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00600" y="4495800"/>
            <a:ext cx="3962400" cy="1143000"/>
          </a:xfrm>
        </p:spPr>
        <p:txBody>
          <a:bodyPr>
            <a:normAutofit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"/>
            <a:ext cx="8382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52400"/>
            <a:ext cx="55626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0" y="685800"/>
            <a:ext cx="5410200" cy="4267199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Здесь раньше вставала земля на дыбы, </a:t>
            </a:r>
            <a:br>
              <a:rPr lang="ru-RU" sz="3100" dirty="0" smtClean="0"/>
            </a:br>
            <a:r>
              <a:rPr lang="ru-RU" sz="3100" dirty="0" smtClean="0"/>
              <a:t>А ныне – гранитные плиты. </a:t>
            </a:r>
            <a:br>
              <a:rPr lang="ru-RU" sz="3100" dirty="0" smtClean="0"/>
            </a:br>
            <a:r>
              <a:rPr lang="ru-RU" sz="3100" dirty="0" smtClean="0"/>
              <a:t>Здесь нет ни одной персональной судьбы – </a:t>
            </a:r>
            <a:br>
              <a:rPr lang="ru-RU" sz="3100" dirty="0" smtClean="0"/>
            </a:br>
            <a:r>
              <a:rPr lang="ru-RU" sz="3100" dirty="0" smtClean="0"/>
              <a:t>Все судьбы в единую слиты.</a:t>
            </a:r>
            <a:br>
              <a:rPr lang="ru-RU" sz="3100" dirty="0" smtClean="0"/>
            </a:br>
            <a:r>
              <a:rPr lang="ru-RU" sz="3100" dirty="0" smtClean="0"/>
              <a:t>                                                                                          В. Высоцкий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810000" y="533401"/>
            <a:ext cx="44958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/>
              <a:t>Если завтра война,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/>
              <a:t>Всколыхнется страна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/>
              <a:t>От Кронштадта до Владивостока,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/>
              <a:t>Всколыхнется страна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/>
              <a:t>Велика и сильна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/>
              <a:t>И врага разобьем мы жестоко,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/>
              <a:t>Если завтра война,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/>
              <a:t>Если враг подойдет,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/>
              <a:t>Если черная сила нагрянет,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/>
              <a:t>Как один человек,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/>
              <a:t>Весь советский народ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/>
              <a:t>За свободную Родину встанет…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200400" y="838200"/>
            <a:ext cx="52578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Не было в нашей стране семьи кого бы не коснулось это страшное событие, которое длилось 1418 дней и ночей.</a:t>
            </a:r>
            <a:br>
              <a:rPr lang="ru-RU" sz="2000" dirty="0" smtClean="0"/>
            </a:br>
            <a:r>
              <a:rPr lang="ru-RU" sz="2000" dirty="0" smtClean="0"/>
              <a:t>Это было одно из тяжелейших испытаний, когда-либо пережитых страной. Решалась не только судьба государства, но и будущее мировой цивилизации. История не знает более чудовищных преступлений, чем те, которые совершили гитлеровцы. Фашистские орды превратили в руины десятки тысяч городов и деревень. Они убивали и истязали людей, не щадя женщин, детей, стариков</a:t>
            </a:r>
            <a:r>
              <a:rPr lang="ru-RU" dirty="0" smtClean="0"/>
              <a:t>. Не обошло горе и моих родственников – дедушек, бабушек, их родных братьев и сестёр.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7800" y="533401"/>
            <a:ext cx="7010400" cy="1600199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ЛЕЛИК ИВАН СТЕПАНОВИЧ 27.02.1921г – 28.04.2001г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00600" y="4495800"/>
            <a:ext cx="3962400" cy="228600"/>
          </a:xfrm>
        </p:spPr>
        <p:txBody>
          <a:bodyPr>
            <a:normAutofit fontScale="77500" lnSpcReduction="20000"/>
          </a:bodyPr>
          <a:lstStyle/>
          <a:p>
            <a:endParaRPr lang="ru-RU" sz="1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209800"/>
            <a:ext cx="5638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2209800"/>
            <a:ext cx="3458361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7800" y="990601"/>
            <a:ext cx="4038600" cy="1447799"/>
          </a:xfrm>
        </p:spPr>
        <p:txBody>
          <a:bodyPr>
            <a:normAutofit/>
          </a:bodyPr>
          <a:lstStyle/>
          <a:p>
            <a:endParaRPr lang="ru-RU" sz="1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00600" y="3048000"/>
            <a:ext cx="3962400" cy="2590800"/>
          </a:xfrm>
        </p:spPr>
        <p:txBody>
          <a:bodyPr>
            <a:normAutofit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2743200"/>
            <a:ext cx="4953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304800"/>
            <a:ext cx="5029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7800" y="990601"/>
            <a:ext cx="7162800" cy="1447799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Дальше прадедушка продолжил:</a:t>
            </a:r>
            <a:br>
              <a:rPr lang="ru-RU" sz="1400" dirty="0" smtClean="0"/>
            </a:br>
            <a:r>
              <a:rPr lang="ru-RU" sz="1400" dirty="0" smtClean="0"/>
              <a:t>«… После окончания войны долго не мог привыкнуть к мирной жизни. Ночами снова и снова слышал взрывы снарядов, бомбежки, видел алую кровь. Просыпаюсь и все куда-то тороплюсь. – Удивляюсь, что выдержал, перенес и холод и голод, и все остальное — невыносимо тяжелое — на войне. Так что в Великой Победе есть частичка и моего боевого вклада».</a:t>
            </a:r>
            <a:endParaRPr lang="ru-RU" sz="1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24600" y="2590800"/>
            <a:ext cx="1752600" cy="3048000"/>
          </a:xfrm>
        </p:spPr>
        <p:txBody>
          <a:bodyPr>
            <a:normAutofit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2209800"/>
            <a:ext cx="2819400" cy="3657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0" y="990601"/>
            <a:ext cx="2209800" cy="1447799"/>
          </a:xfrm>
        </p:spPr>
        <p:txBody>
          <a:bodyPr>
            <a:normAutofit/>
          </a:bodyPr>
          <a:lstStyle/>
          <a:p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00600" y="4495800"/>
            <a:ext cx="3048000" cy="1143000"/>
          </a:xfrm>
        </p:spPr>
        <p:txBody>
          <a:bodyPr>
            <a:normAutofit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533400"/>
            <a:ext cx="376723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14800" y="990601"/>
            <a:ext cx="4343400" cy="1447799"/>
          </a:xfrm>
        </p:spPr>
        <p:txBody>
          <a:bodyPr>
            <a:normAutofit/>
          </a:bodyPr>
          <a:lstStyle/>
          <a:p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00600" y="4495800"/>
            <a:ext cx="3962400" cy="1143000"/>
          </a:xfrm>
        </p:spPr>
        <p:txBody>
          <a:bodyPr>
            <a:normAutofit/>
          </a:bodyPr>
          <a:lstStyle/>
          <a:p>
            <a:endParaRPr lang="ru-RU" sz="1400" b="1" dirty="0" smtClean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152400"/>
            <a:ext cx="5105400" cy="577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209</Words>
  <Application>Microsoft Office PowerPoint</Application>
  <PresentationFormat>Экран (4:3)</PresentationFormat>
  <Paragraphs>15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«ВОЙНА в судьбе моих прадедов»</vt:lpstr>
      <vt:lpstr>Слайд 2</vt:lpstr>
      <vt:lpstr>Слайд 3</vt:lpstr>
      <vt:lpstr>Слайд 4</vt:lpstr>
      <vt:lpstr>ЛЕЛИК ИВАН СТЕПАНОВИЧ 27.02.1921г – 28.04.2001г</vt:lpstr>
      <vt:lpstr>Слайд 6</vt:lpstr>
      <vt:lpstr>Дальше прадедушка продолжил: «… После окончания войны долго не мог привыкнуть к мирной жизни. Ночами снова и снова слышал взрывы снарядов, бомбежки, видел алую кровь. Просыпаюсь и все куда-то тороплюсь. – Удивляюсь, что выдержал, перенес и холод и голод, и все остальное — невыносимо тяжелое — на войне. Так что в Великой Победе есть частичка и моего боевого вклада».</vt:lpstr>
      <vt:lpstr>Слайд 8</vt:lpstr>
      <vt:lpstr>Слайд 9</vt:lpstr>
      <vt:lpstr>Слайд 10</vt:lpstr>
      <vt:lpstr>Слайд 11</vt:lpstr>
      <vt:lpstr>Слайд 12</vt:lpstr>
      <vt:lpstr>Слайд 13</vt:lpstr>
      <vt:lpstr>Концентрационный лагерь «МАУТХАУЗЕН»</vt:lpstr>
      <vt:lpstr>Огромное количество мирных жителей уничтожили так называемые "лагеря смерти". В них гитлеровцы убивали толпы людей. В лагерях были специальные приспособления для массовых убийств. Наиболее дееспособные могли надеяться на жизнь, но старики и дети уничтожались безжалостно и беспрекословно. В лагере их убивали под предлогом принятия душа - люди раздевались и заходили под душ, а вместо воды на них выпускали ядовитые газы. Также их сжигали в крематориях, а пепел раскидывали по полям в качестве удобрений. Особенно много людей фашисты убили, когда конец войны был уже близок - они старались любыми способами уничтожить их как можно больше. </vt:lpstr>
      <vt:lpstr>КОРЧИКОВ АЛЕКСЕЙ ВАСИЛЬЕВИЧ  17.03.1909г – 21.11.1941г</vt:lpstr>
      <vt:lpstr>Слайд 17</vt:lpstr>
      <vt:lpstr>Слайд 18</vt:lpstr>
      <vt:lpstr>Слайд 19</vt:lpstr>
      <vt:lpstr>Здесь раньше вставала земля на дыбы,  А ныне – гранитные плиты.  Здесь нет ни одной персональной судьбы –  Все судьбы в единую слиты.                                                                                           В. Высоцкий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«ВОЙНА в судьбе моего деда»</dc:title>
  <cp:lastModifiedBy>Пользователь</cp:lastModifiedBy>
  <cp:revision>33</cp:revision>
  <dcterms:modified xsi:type="dcterms:W3CDTF">2023-04-28T09:07:01Z</dcterms:modified>
</cp:coreProperties>
</file>