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DE99A5-3732-4F98-9D7F-AFB742C1C1E8}" v="175" dt="2019-09-27T05:20:27.156"/>
    <p1510:client id="{627ED58D-97B5-417E-962B-5C1149DA78B3}" v="36" dt="2019-09-27T05:34:06.712"/>
    <p1510:client id="{6FE6C528-668A-4CD7-8200-65521A8CD194}" v="4" dt="2019-09-27T05:29:56.983"/>
    <p1510:client id="{B9B550A6-CC06-489F-A72B-45126506EC91}" v="857" dt="2019-09-27T06:14:53.8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6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5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64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5717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85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54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40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0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25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69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32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1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82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6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8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80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29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58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5638B-EE9F-4007-8217-1DFA1E959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025" y="2232962"/>
            <a:ext cx="9543687" cy="3101036"/>
          </a:xfrm>
        </p:spPr>
        <p:txBody>
          <a:bodyPr/>
          <a:lstStyle/>
          <a:p>
            <a:pPr algn="r"/>
            <a:r>
              <a:rPr lang="ru-RU" sz="4000"/>
              <a:t>Познавательно-исследовательская деятельность в средней группе детского сада!</a:t>
            </a:r>
            <a:br>
              <a:rPr lang="ru-RU" sz="4000"/>
            </a:br>
            <a:br>
              <a:rPr lang="ru-RU" sz="4000"/>
            </a:br>
            <a:r>
              <a:rPr lang="ru-RU" sz="2400"/>
              <a:t>Выполнили: Сафонова И.А.</a:t>
            </a:r>
            <a:br>
              <a:rPr lang="ru-RU" sz="2400"/>
            </a:br>
            <a:r>
              <a:rPr lang="ru-RU" sz="2400"/>
              <a:t>Королева Н.С.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2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341523-476E-4077-831D-6C1147FD7264}"/>
              </a:ext>
            </a:extLst>
          </p:cNvPr>
          <p:cNvSpPr txBox="1"/>
          <p:nvPr/>
        </p:nvSpPr>
        <p:spPr>
          <a:xfrm>
            <a:off x="1058174" y="1288212"/>
            <a:ext cx="10550104" cy="2862322"/>
          </a:xfrm>
          <a:prstGeom prst="rect">
            <a:avLst/>
          </a:prstGeom>
          <a:ln>
            <a:solidFill>
              <a:srgbClr val="4472C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b="1"/>
              <a:t>Цель</a:t>
            </a:r>
            <a:r>
              <a:rPr lang="ru-RU" b="1">
                <a:ea typeface="+mn-lt"/>
                <a:cs typeface="+mn-lt"/>
              </a:rPr>
              <a:t>:</a:t>
            </a:r>
            <a:r>
              <a:rPr lang="ru-RU">
                <a:ea typeface="+mn-lt"/>
                <a:cs typeface="+mn-lt"/>
              </a:rPr>
              <a:t> расширение представлений детей о дереве, его качествах и свойствах. </a:t>
            </a:r>
            <a:endParaRPr lang="ru-RU"/>
          </a:p>
          <a:p>
            <a:pPr algn="just"/>
            <a:r>
              <a:rPr lang="ru-RU" b="1">
                <a:ea typeface="+mn-lt"/>
                <a:cs typeface="+mn-lt"/>
              </a:rPr>
              <a:t>Задачи:</a:t>
            </a:r>
            <a:r>
              <a:rPr lang="ru-RU">
                <a:ea typeface="+mn-lt"/>
                <a:cs typeface="+mn-lt"/>
              </a:rPr>
              <a:t> </a:t>
            </a:r>
            <a:endParaRPr lang="ru-RU"/>
          </a:p>
          <a:p>
            <a:pPr algn="just"/>
            <a:r>
              <a:rPr lang="ru-RU">
                <a:ea typeface="+mn-lt"/>
                <a:cs typeface="+mn-lt"/>
              </a:rPr>
              <a:t>- познакомить детей со свойствами дерева; </a:t>
            </a:r>
            <a:endParaRPr lang="ru-RU"/>
          </a:p>
          <a:p>
            <a:pPr algn="just"/>
            <a:r>
              <a:rPr lang="ru-RU">
                <a:ea typeface="+mn-lt"/>
                <a:cs typeface="+mn-lt"/>
              </a:rPr>
              <a:t>- помочь детям овладеть средствами познавательной деятельности, способами обследования объекта; </a:t>
            </a:r>
            <a:endParaRPr lang="ru-RU"/>
          </a:p>
          <a:p>
            <a:pPr algn="just"/>
            <a:r>
              <a:rPr lang="ru-RU">
                <a:ea typeface="+mn-lt"/>
                <a:cs typeface="+mn-lt"/>
              </a:rPr>
              <a:t>- развивать умение определять существенные признаки и свойства материала; </a:t>
            </a:r>
            <a:endParaRPr lang="ru-RU"/>
          </a:p>
          <a:p>
            <a:r>
              <a:rPr lang="ru-RU">
                <a:ea typeface="+mn-lt"/>
                <a:cs typeface="+mn-lt"/>
              </a:rPr>
              <a:t>- развивать у детей познавательный интерес к предметному миру. </a:t>
            </a:r>
            <a:r>
              <a:rPr lang="ru-RU" b="1">
                <a:ea typeface="+mn-lt"/>
                <a:cs typeface="+mn-lt"/>
              </a:rPr>
              <a:t>Оборудование:</a:t>
            </a:r>
            <a:r>
              <a:rPr lang="ru-RU">
                <a:ea typeface="+mn-lt"/>
                <a:cs typeface="+mn-lt"/>
              </a:rPr>
              <a:t> интерактивная доска, деревянный конструктор, коробка спичек, деревянная и стеклянная коробочки (шкатулки), мелкие тонущие игрушки-зверушки на каждого ребёнка, ёмкости с водой, деревянные и металлические ложки на каждого ребёнка.</a:t>
            </a:r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0C824B-B5AC-4022-9877-D8C13FF00853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261553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внутренний, стена, человек, потол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339F6A3-2374-437A-9B8D-5085ACF28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65" y="962565"/>
            <a:ext cx="5043577" cy="3782683"/>
          </a:xfrm>
          <a:prstGeom prst="rect">
            <a:avLst/>
          </a:prstGeom>
        </p:spPr>
      </p:pic>
      <p:pic>
        <p:nvPicPr>
          <p:cNvPr id="4" name="Рисунок 4" descr="Изображение выглядит как человек, стена, внутренний, играе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E30121E-F015-462F-BBEE-7C9BE1118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891" y="2644715"/>
            <a:ext cx="5287991" cy="36532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411301-6772-47EE-BAFB-E5F6CBB909CD}"/>
              </a:ext>
            </a:extLst>
          </p:cNvPr>
          <p:cNvSpPr txBox="1"/>
          <p:nvPr/>
        </p:nvSpPr>
        <p:spPr>
          <a:xfrm>
            <a:off x="5773947" y="1115684"/>
            <a:ext cx="390776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/>
              <a:t>Игра "Что бывает деревянным"</a:t>
            </a:r>
          </a:p>
        </p:txBody>
      </p:sp>
    </p:spTree>
    <p:extLst>
      <p:ext uri="{BB962C8B-B14F-4D97-AF65-F5344CB8AC3E}">
        <p14:creationId xmlns:p14="http://schemas.microsoft.com/office/powerpoint/2010/main" val="327250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внутренний, мальчик, ребе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BD8077F-BBB8-4DA3-A02A-BE4F77D92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628" y="1552037"/>
            <a:ext cx="3936519" cy="2963173"/>
          </a:xfrm>
          <a:prstGeom prst="rect">
            <a:avLst/>
          </a:prstGeom>
        </p:spPr>
      </p:pic>
      <p:pic>
        <p:nvPicPr>
          <p:cNvPr id="2" name="Рисунок 2" descr="Изображение выглядит как ребенок, человек, мальчик, молодо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FDFD90A7-8622-4CCF-A684-1895AB771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135" y="2802866"/>
            <a:ext cx="3864633" cy="3020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8532E1-3877-4146-8CBF-C01EB79D5F37}"/>
              </a:ext>
            </a:extLst>
          </p:cNvPr>
          <p:cNvSpPr txBox="1"/>
          <p:nvPr/>
        </p:nvSpPr>
        <p:spPr>
          <a:xfrm>
            <a:off x="1130061" y="-5751"/>
            <a:ext cx="684074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/>
              <a:t> Опыт "Дерево не тонет"!</a:t>
            </a:r>
          </a:p>
        </p:txBody>
      </p:sp>
    </p:spTree>
    <p:extLst>
      <p:ext uri="{BB962C8B-B14F-4D97-AF65-F5344CB8AC3E}">
        <p14:creationId xmlns:p14="http://schemas.microsoft.com/office/powerpoint/2010/main" val="315507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человек, сидит, внутренний, ребено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58FC87D-EC05-4B46-B25A-5D45A2CF67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98" r="11298" b="310"/>
          <a:stretch/>
        </p:blipFill>
        <p:spPr>
          <a:xfrm>
            <a:off x="1015042" y="1609546"/>
            <a:ext cx="4828575" cy="4343442"/>
          </a:xfrm>
          <a:prstGeom prst="rect">
            <a:avLst/>
          </a:prstGeom>
        </p:spPr>
      </p:pic>
      <p:pic>
        <p:nvPicPr>
          <p:cNvPr id="8" name="Рисунок 8" descr="Изображение выглядит как человек, ребенок, земля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B968752-7916-406C-AFDE-5FBB326D1F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667" r="27676" b="667"/>
          <a:stretch/>
        </p:blipFill>
        <p:spPr>
          <a:xfrm>
            <a:off x="6650967" y="2486564"/>
            <a:ext cx="4543907" cy="41685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C7D7AB-71D0-41FA-96BF-590D97919296}"/>
              </a:ext>
            </a:extLst>
          </p:cNvPr>
          <p:cNvSpPr txBox="1"/>
          <p:nvPr/>
        </p:nvSpPr>
        <p:spPr>
          <a:xfrm>
            <a:off x="1934294" y="50860"/>
            <a:ext cx="6998897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/>
              <a:t>"Дерево не звенит!"</a:t>
            </a:r>
          </a:p>
        </p:txBody>
      </p:sp>
    </p:spTree>
    <p:extLst>
      <p:ext uri="{BB962C8B-B14F-4D97-AF65-F5344CB8AC3E}">
        <p14:creationId xmlns:p14="http://schemas.microsoft.com/office/powerpoint/2010/main" val="219744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человек, пол, внутренний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432C5BB-77CD-4DD2-AA0B-28FEA347BB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2" t="14717" r="6101" b="11698"/>
          <a:stretch/>
        </p:blipFill>
        <p:spPr>
          <a:xfrm>
            <a:off x="2237118" y="2687847"/>
            <a:ext cx="6153264" cy="37865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FC68C3-7071-4004-AB55-0DD41DFB84F4}"/>
              </a:ext>
            </a:extLst>
          </p:cNvPr>
          <p:cNvSpPr txBox="1"/>
          <p:nvPr/>
        </p:nvSpPr>
        <p:spPr>
          <a:xfrm>
            <a:off x="2078968" y="914401"/>
            <a:ext cx="813470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/>
              <a:t>"Дерево удерживает тепло"</a:t>
            </a:r>
          </a:p>
        </p:txBody>
      </p:sp>
    </p:spTree>
    <p:extLst>
      <p:ext uri="{BB962C8B-B14F-4D97-AF65-F5344CB8AC3E}">
        <p14:creationId xmlns:p14="http://schemas.microsoft.com/office/powerpoint/2010/main" val="387062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ребенок, пол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1B16DD6-8F38-46AC-91D6-78D57052C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155" y="1997734"/>
            <a:ext cx="6538821" cy="39408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19C44D-99AC-4880-82AC-BD78A0C5128A}"/>
              </a:ext>
            </a:extLst>
          </p:cNvPr>
          <p:cNvSpPr txBox="1"/>
          <p:nvPr/>
        </p:nvSpPr>
        <p:spPr>
          <a:xfrm>
            <a:off x="1603616" y="784105"/>
            <a:ext cx="714267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/>
              <a:t>По итогам экспериментирования дети сами сделали выводы: дерево не звенит, не тонет, горит. Занятие проходило с использованием интерактивной доски "SMАRT"</a:t>
            </a:r>
          </a:p>
        </p:txBody>
      </p:sp>
    </p:spTree>
    <p:extLst>
      <p:ext uri="{BB962C8B-B14F-4D97-AF65-F5344CB8AC3E}">
        <p14:creationId xmlns:p14="http://schemas.microsoft.com/office/powerpoint/2010/main" val="345058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Ion</vt:lpstr>
      <vt:lpstr>Познавательно-исследовательская деятельность в средней группе детского сада!  Выполнили: Сафонова И.А. Королева Н.С.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revision>2</cp:revision>
  <dcterms:created xsi:type="dcterms:W3CDTF">2012-07-30T23:42:41Z</dcterms:created>
  <dcterms:modified xsi:type="dcterms:W3CDTF">2019-09-27T06:20:05Z</dcterms:modified>
</cp:coreProperties>
</file>