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8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2" y="-8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58049-5CA4-4456-8E65-B5CC4C119C26}" type="datetimeFigureOut">
              <a:rPr lang="ru-RU" smtClean="0"/>
              <a:pPr/>
              <a:t>08.12.2019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9A26654-2908-4188-B2E3-78CA7A12FD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11000">
    <p:push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58049-5CA4-4456-8E65-B5CC4C119C26}" type="datetimeFigureOut">
              <a:rPr lang="ru-RU" smtClean="0"/>
              <a:pPr/>
              <a:t>08.12.2019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26654-2908-4188-B2E3-78CA7A12FD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11000">
    <p:push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58049-5CA4-4456-8E65-B5CC4C119C26}" type="datetimeFigureOut">
              <a:rPr lang="ru-RU" smtClean="0"/>
              <a:pPr/>
              <a:t>08.12.2019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26654-2908-4188-B2E3-78CA7A12FD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11000">
    <p:push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58049-5CA4-4456-8E65-B5CC4C119C26}" type="datetimeFigureOut">
              <a:rPr lang="ru-RU" smtClean="0"/>
              <a:pPr/>
              <a:t>08.12.2019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9A26654-2908-4188-B2E3-78CA7A12FD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11000">
    <p:push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58049-5CA4-4456-8E65-B5CC4C119C26}" type="datetimeFigureOut">
              <a:rPr lang="ru-RU" smtClean="0"/>
              <a:pPr/>
              <a:t>08.12.2019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26654-2908-4188-B2E3-78CA7A12FD5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Tm="11000">
    <p:push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58049-5CA4-4456-8E65-B5CC4C119C26}" type="datetimeFigureOut">
              <a:rPr lang="ru-RU" smtClean="0"/>
              <a:pPr/>
              <a:t>08.12.2019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26654-2908-4188-B2E3-78CA7A12FD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11000">
    <p:push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58049-5CA4-4456-8E65-B5CC4C119C26}" type="datetimeFigureOut">
              <a:rPr lang="ru-RU" smtClean="0"/>
              <a:pPr/>
              <a:t>08.12.2019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9A26654-2908-4188-B2E3-78CA7A12FD5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 advTm="11000">
    <p:push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58049-5CA4-4456-8E65-B5CC4C119C26}" type="datetimeFigureOut">
              <a:rPr lang="ru-RU" smtClean="0"/>
              <a:pPr/>
              <a:t>08.12.2019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26654-2908-4188-B2E3-78CA7A12FD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11000">
    <p:push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58049-5CA4-4456-8E65-B5CC4C119C26}" type="datetimeFigureOut">
              <a:rPr lang="ru-RU" smtClean="0"/>
              <a:pPr/>
              <a:t>08.12.2019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26654-2908-4188-B2E3-78CA7A12FD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11000">
    <p:push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58049-5CA4-4456-8E65-B5CC4C119C26}" type="datetimeFigureOut">
              <a:rPr lang="ru-RU" smtClean="0"/>
              <a:pPr/>
              <a:t>08.12.2019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26654-2908-4188-B2E3-78CA7A12FD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11000">
    <p:push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58049-5CA4-4456-8E65-B5CC4C119C26}" type="datetimeFigureOut">
              <a:rPr lang="ru-RU" smtClean="0"/>
              <a:pPr/>
              <a:t>08.12.2019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26654-2908-4188-B2E3-78CA7A12FD5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 advTm="11000">
    <p:push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3758049-5CA4-4456-8E65-B5CC4C119C26}" type="datetimeFigureOut">
              <a:rPr lang="ru-RU" smtClean="0"/>
              <a:pPr/>
              <a:t>08.12.2019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9A26654-2908-4188-B2E3-78CA7A12FD5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 advTm="11000">
    <p:push dir="d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700809"/>
            <a:ext cx="7774632" cy="3672408"/>
          </a:xfrm>
        </p:spPr>
        <p:txBody>
          <a:bodyPr>
            <a:normAutofit/>
            <a:scene3d>
              <a:camera prst="isometricOffAxis2Lef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600" b="1" cap="none" dirty="0" smtClean="0">
                <a:ln w="11430"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5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«ЖИЗНЬ ДЕТЕЙ ГЛАЗАМИ ВОСПИТАТЕЛЯ!»</a:t>
            </a:r>
            <a:endParaRPr lang="ru-RU" sz="6600" b="1" cap="none" dirty="0">
              <a:ln w="11430"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rgbClr val="00B05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рупняк\Desktop\Отчет (2)\IMG_20161005_091927.jpg"/>
          <p:cNvPicPr>
            <a:picLocks noChangeAspect="1" noChangeArrowheads="1"/>
          </p:cNvPicPr>
          <p:nvPr/>
        </p:nvPicPr>
        <p:blipFill>
          <a:blip r:embed="rId2" cstate="print"/>
          <a:srcRect r="12698"/>
          <a:stretch>
            <a:fillRect/>
          </a:stretch>
        </p:blipFill>
        <p:spPr bwMode="auto">
          <a:xfrm>
            <a:off x="571472" y="857232"/>
            <a:ext cx="3392356" cy="51810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C:\Users\Крупняк\Desktop\Отчет (2)\IMG_20160930_1556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714356"/>
            <a:ext cx="3912039" cy="52160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Крупняк\Desktop\Отчет (2)\IMG_20161019_1718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785794"/>
            <a:ext cx="3643338" cy="48577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2" name="Picture 4" descr="C:\Users\Крупняк\Desktop\Отчет (2)\IMG_20160901_0918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642918"/>
            <a:ext cx="3750495" cy="50006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1071546"/>
            <a:ext cx="7460332" cy="1431610"/>
          </a:xfrm>
          <a:prstGeom prst="rect">
            <a:avLst/>
          </a:prstGeom>
        </p:spPr>
        <p:txBody>
          <a:bodyPr wrap="none">
            <a:prstTxWarp prst="textDeflateBottom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Спасибо за внимание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71670" y="3071810"/>
            <a:ext cx="5303503" cy="278608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Воспитатель:</a:t>
            </a:r>
          </a:p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 Наталья</a:t>
            </a:r>
          </a:p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 Николаевна </a:t>
            </a:r>
          </a:p>
          <a:p>
            <a:pPr algn="ctr"/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Могилянчик</a:t>
            </a:r>
            <a:endParaRPr lang="ru-RU" sz="3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рупняк\Desktop\Папка Наташи\2016 (3)\IMG_20160803_0948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357298"/>
            <a:ext cx="3497993" cy="46639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C:\Users\Крупняк\Desktop\Папка Наташи\2016 (3)\IMG_20160803_0949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8482" y="1357298"/>
            <a:ext cx="3497993" cy="46639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Крупняк\Desktop\Папка Наташи\2016 (3)\IMG_20160803_0949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785794"/>
            <a:ext cx="3837038" cy="51160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 descr="C:\Users\Крупняк\Desktop\Папка Наташи\2016 (3)\IMG_20160809_1555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785794"/>
            <a:ext cx="3838416" cy="51178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Крупняк\Desktop\Папка Наташи\2016 (3)\IMG_20160809_1556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120" y="1500174"/>
            <a:ext cx="3606860" cy="48091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5" name="Picture 3" descr="C:\Users\Крупняк\Desktop\Папка Наташи\2016 (3)\IMG_20160811_1557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928670"/>
            <a:ext cx="3768023" cy="50240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Крупняк\Desktop\Отчет (2)\IMG_20160901_0919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142984"/>
            <a:ext cx="3766660" cy="50222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99" name="Picture 3" descr="C:\Users\Крупняк\Desktop\Отчет (2)\IMG_20160902_0939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714356"/>
            <a:ext cx="3748276" cy="49977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Крупняк\Desktop\Отчет (2)\IMG_20160902_0939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285860"/>
            <a:ext cx="3710990" cy="49479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3" name="Picture 3" descr="C:\Users\Крупняк\Desktop\Отчет (2)\IMG_20160902_1029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714356"/>
            <a:ext cx="3732019" cy="49760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Крупняк\Desktop\Отчет (2)\IMG_20160902_1029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142984"/>
            <a:ext cx="3875180" cy="51669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147" name="Picture 3" descr="C:\Users\Крупняк\Desktop\Отчет (2)\IMG_20160902_1032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785794"/>
            <a:ext cx="4035298" cy="53803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Крупняк\Desktop\Отчет (2)\IMG_20160930_155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357298"/>
            <a:ext cx="3696442" cy="49285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1" name="Picture 3" descr="C:\Users\Крупняк\Desktop\Отчет (2)\IMG_20160930_1556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500042"/>
            <a:ext cx="3768023" cy="50240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Крупняк\Desktop\Отчет (2)\IMG_20161004_1530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000108"/>
            <a:ext cx="3499275" cy="4665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195" name="Picture 3" descr="C:\Users\Крупняк\Desktop\Отчет (2)\IMG_20161004_1632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2986" y="785794"/>
            <a:ext cx="3750495" cy="50006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124</TotalTime>
  <Words>16</Words>
  <Application>Microsoft Office PowerPoint</Application>
  <PresentationFormat>Экран (4:3)</PresentationFormat>
  <Paragraphs>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Трек</vt:lpstr>
      <vt:lpstr>«ЖИЗНЬ ДЕТЕЙ ГЛАЗАМИ ВОСПИТАТЕЛЯ!»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«А вот и мы!»</dc:title>
  <dc:creator>Крупняк</dc:creator>
  <cp:lastModifiedBy>Иван Иванов</cp:lastModifiedBy>
  <cp:revision>17</cp:revision>
  <dcterms:created xsi:type="dcterms:W3CDTF">2016-10-25T13:37:51Z</dcterms:created>
  <dcterms:modified xsi:type="dcterms:W3CDTF">2019-12-08T08:31:45Z</dcterms:modified>
</cp:coreProperties>
</file>