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D685D5-82AE-4E7D-9CC9-338102DCDD93}"/>
              </a:ext>
            </a:extLst>
          </p:cNvPr>
          <p:cNvSpPr txBox="1"/>
          <p:nvPr/>
        </p:nvSpPr>
        <p:spPr>
          <a:xfrm>
            <a:off x="2194142" y="551145"/>
            <a:ext cx="807928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>
                <a:solidFill>
                  <a:schemeClr val="bg1"/>
                </a:solidFill>
              </a:rPr>
              <a:t>«Щенячий патруль» – волонтерское объединение</a:t>
            </a:r>
          </a:p>
        </p:txBody>
      </p:sp>
    </p:spTree>
    <p:extLst>
      <p:ext uri="{BB962C8B-B14F-4D97-AF65-F5344CB8AC3E}">
        <p14:creationId xmlns:p14="http://schemas.microsoft.com/office/powerpoint/2010/main" val="2779028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7F311C-E1E9-448A-92C7-1548A4A57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932" y="2539651"/>
            <a:ext cx="5407068" cy="40553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2365EA-DED8-4ED4-8284-19516B9B00EC}"/>
              </a:ext>
            </a:extLst>
          </p:cNvPr>
          <p:cNvSpPr txBox="1"/>
          <p:nvPr/>
        </p:nvSpPr>
        <p:spPr>
          <a:xfrm>
            <a:off x="438411" y="388307"/>
            <a:ext cx="64383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bg1"/>
                </a:solidFill>
              </a:rPr>
              <a:t>Можно отправлять машину в приют!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791ABF6-C0F4-4E9F-9507-5628E0A9B2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0620" y="110994"/>
            <a:ext cx="4862969" cy="648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552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19902A-0587-448F-8557-C7762EEC3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68" y="163360"/>
            <a:ext cx="6305811" cy="63058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460F5C-2EFA-44B3-A176-27E4194565D2}"/>
              </a:ext>
            </a:extLst>
          </p:cNvPr>
          <p:cNvSpPr txBox="1"/>
          <p:nvPr/>
        </p:nvSpPr>
        <p:spPr>
          <a:xfrm>
            <a:off x="7102258" y="163360"/>
            <a:ext cx="4058433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Мы очень рады, что смогли оказать посильную помощь этим животным. Жаль, что в нашем проекте приняли участие не все ученики 8В и 8Г классов. Работники приюта надеются на дальнейшее сотрудничество с нами!</a:t>
            </a:r>
          </a:p>
          <a:p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548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FE5551-6B47-4EAF-8605-5509D9B673FC}"/>
              </a:ext>
            </a:extLst>
          </p:cNvPr>
          <p:cNvSpPr txBox="1"/>
          <p:nvPr/>
        </p:nvSpPr>
        <p:spPr>
          <a:xfrm>
            <a:off x="876823" y="1043731"/>
            <a:ext cx="10684701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Выражаем благодарность 8 школе: 8В и 8Г классам, а также классным руководителям Наталье Владимировне Мошкиной и Александре Борисовне Васиной за оказанную помощь нашим подопечным!!! Спасибо Вам огромное!!!</a:t>
            </a:r>
            <a:endParaRPr lang="en-US" sz="4400" dirty="0">
              <a:solidFill>
                <a:schemeClr val="bg1"/>
              </a:solidFill>
            </a:endParaRPr>
          </a:p>
          <a:p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463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2A708FA-F718-4D36-84CC-60D17858BB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270" y="238788"/>
            <a:ext cx="5900270" cy="59002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3FBD0D-E273-4491-8E6B-A542A075A736}"/>
              </a:ext>
            </a:extLst>
          </p:cNvPr>
          <p:cNvSpPr txBox="1"/>
          <p:nvPr/>
        </p:nvSpPr>
        <p:spPr>
          <a:xfrm>
            <a:off x="6601216" y="475989"/>
            <a:ext cx="472231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</a:rPr>
              <a:t>Это собаки, которые содержатся в приюте для бездомных животных города Владимира</a:t>
            </a:r>
            <a:endParaRPr lang="en-US" sz="4800" dirty="0">
              <a:solidFill>
                <a:schemeClr val="bg1"/>
              </a:solidFill>
            </a:endParaRPr>
          </a:p>
          <a:p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119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E3FBD0D-E273-4491-8E6B-A542A075A736}"/>
              </a:ext>
            </a:extLst>
          </p:cNvPr>
          <p:cNvSpPr txBox="1"/>
          <p:nvPr/>
        </p:nvSpPr>
        <p:spPr>
          <a:xfrm>
            <a:off x="413360" y="250520"/>
            <a:ext cx="11248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</a:rPr>
              <a:t>Так выглядит территория приюта</a:t>
            </a:r>
            <a:endParaRPr lang="en-US" sz="4800" dirty="0">
              <a:solidFill>
                <a:schemeClr val="bg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147846-9373-47B2-9AE4-1D3B74157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239" y="1315233"/>
            <a:ext cx="10584493" cy="529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805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BAF7C4-26BE-4F31-86BE-9460C77E8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01" y="98643"/>
            <a:ext cx="8798837" cy="49493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1476C7-DB57-42BB-AFE3-3F51D6FD0DBB}"/>
              </a:ext>
            </a:extLst>
          </p:cNvPr>
          <p:cNvSpPr txBox="1"/>
          <p:nvPr/>
        </p:nvSpPr>
        <p:spPr>
          <a:xfrm>
            <a:off x="876821" y="5173248"/>
            <a:ext cx="107974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Так ребята из 8Г упаковывают корма для транспортировки в приют для животных</a:t>
            </a:r>
          </a:p>
        </p:txBody>
      </p:sp>
    </p:spTree>
    <p:extLst>
      <p:ext uri="{BB962C8B-B14F-4D97-AF65-F5344CB8AC3E}">
        <p14:creationId xmlns:p14="http://schemas.microsoft.com/office/powerpoint/2010/main" val="2077752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CA5164-C527-40B2-BE9F-DAA534C05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31" y="200416"/>
            <a:ext cx="7064680" cy="52985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F3719C-8D65-4409-85C4-C66F57225AEB}"/>
              </a:ext>
            </a:extLst>
          </p:cNvPr>
          <p:cNvSpPr txBox="1"/>
          <p:nvPr/>
        </p:nvSpPr>
        <p:spPr>
          <a:xfrm>
            <a:off x="7640877" y="1991638"/>
            <a:ext cx="4296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А это ученики 8В класса уже упаковали свои гостинцы для кошек и собак из приюта</a:t>
            </a:r>
          </a:p>
        </p:txBody>
      </p:sp>
    </p:spTree>
    <p:extLst>
      <p:ext uri="{BB962C8B-B14F-4D97-AF65-F5344CB8AC3E}">
        <p14:creationId xmlns:p14="http://schemas.microsoft.com/office/powerpoint/2010/main" val="657673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A9DBBC-3E47-4199-A861-4C404D053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03" y="250521"/>
            <a:ext cx="3605996" cy="64106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2620A0-6399-4D60-8DFF-09B2D781391B}"/>
              </a:ext>
            </a:extLst>
          </p:cNvPr>
          <p:cNvSpPr txBox="1"/>
          <p:nvPr/>
        </p:nvSpPr>
        <p:spPr>
          <a:xfrm>
            <a:off x="4246322" y="588722"/>
            <a:ext cx="326929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</a:rPr>
              <a:t>Наталья и Ангелина </a:t>
            </a:r>
          </a:p>
          <a:p>
            <a:r>
              <a:rPr lang="ru-RU" sz="4800" dirty="0">
                <a:solidFill>
                  <a:schemeClr val="bg1"/>
                </a:solidFill>
              </a:rPr>
              <a:t>Решили удостовериться, что все корма готовы</a:t>
            </a:r>
            <a:endParaRPr lang="en-US" sz="4800" dirty="0">
              <a:solidFill>
                <a:schemeClr val="bg1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9FFFB53-08EC-4446-AED4-165E58139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0580" y="250521"/>
            <a:ext cx="3526468" cy="626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441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436BB6A-05CD-4C64-BD85-1BB8B0875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2205" y="372127"/>
            <a:ext cx="6113746" cy="61137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934C6E-6590-4DA6-BDD3-F11326EBB445}"/>
              </a:ext>
            </a:extLst>
          </p:cNvPr>
          <p:cNvSpPr txBox="1"/>
          <p:nvPr/>
        </p:nvSpPr>
        <p:spPr>
          <a:xfrm>
            <a:off x="375781" y="726510"/>
            <a:ext cx="41711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А собаки ждут, когда же им привезут вкусные угощения восьмиклассники из 8 школы</a:t>
            </a:r>
          </a:p>
        </p:txBody>
      </p:sp>
    </p:spTree>
    <p:extLst>
      <p:ext uri="{BB962C8B-B14F-4D97-AF65-F5344CB8AC3E}">
        <p14:creationId xmlns:p14="http://schemas.microsoft.com/office/powerpoint/2010/main" val="806121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EEF38D-60AA-43BA-95B8-CB843E316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34" y="147179"/>
            <a:ext cx="6751530" cy="50636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CF8770-1B5F-4F8A-AD9E-8FA6A6BEB5D8}"/>
              </a:ext>
            </a:extLst>
          </p:cNvPr>
          <p:cNvSpPr txBox="1"/>
          <p:nvPr/>
        </p:nvSpPr>
        <p:spPr>
          <a:xfrm>
            <a:off x="7703507" y="626301"/>
            <a:ext cx="32943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Вот так мальчики загружали машину для отправки в приют</a:t>
            </a:r>
          </a:p>
        </p:txBody>
      </p:sp>
    </p:spTree>
    <p:extLst>
      <p:ext uri="{BB962C8B-B14F-4D97-AF65-F5344CB8AC3E}">
        <p14:creationId xmlns:p14="http://schemas.microsoft.com/office/powerpoint/2010/main" val="297880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32620A0-6399-4D60-8DFF-09B2D781391B}"/>
              </a:ext>
            </a:extLst>
          </p:cNvPr>
          <p:cNvSpPr txBox="1"/>
          <p:nvPr/>
        </p:nvSpPr>
        <p:spPr>
          <a:xfrm>
            <a:off x="4531290" y="606312"/>
            <a:ext cx="280583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</a:rPr>
              <a:t>И получился целый багажник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32C64B-6829-4B0F-8EC1-9DACFA6C8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88723"/>
            <a:ext cx="4302690" cy="573692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114C0F7-48A8-479F-B7F7-0275EFBE0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2026" y="588723"/>
            <a:ext cx="4302690" cy="573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88876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50</TotalTime>
  <Words>161</Words>
  <Application>Microsoft Office PowerPoint</Application>
  <PresentationFormat>Широкоэкранный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Corbel</vt:lpstr>
      <vt:lpstr>Gill Sans MT</vt:lpstr>
      <vt:lpstr>Посылка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usr</dc:creator>
  <cp:lastModifiedBy>usr</cp:lastModifiedBy>
  <cp:revision>8</cp:revision>
  <dcterms:created xsi:type="dcterms:W3CDTF">2018-11-27T08:04:03Z</dcterms:created>
  <dcterms:modified xsi:type="dcterms:W3CDTF">2018-11-27T08:55:20Z</dcterms:modified>
</cp:coreProperties>
</file>