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D3D92-BD22-43E3-8BB8-515C2410DEE2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48F29-704F-4D7C-A470-B81CC96C8B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04B4-447B-4FCB-8D7B-37854949AD2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919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99e1e63bc8666c544289e15d4e422e3f_0_9b4fe_86a6f2d9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540456678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64704" y="0"/>
            <a:ext cx="11376868" cy="8541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844824"/>
            <a:ext cx="6840760" cy="3168352"/>
          </a:xfrm>
          <a:solidFill>
            <a:schemeClr val="bg1"/>
          </a:solidFill>
          <a:scene3d>
            <a:camera prst="orthographicFront"/>
            <a:lightRig rig="threePt" dir="t"/>
          </a:scene3d>
          <a:sp3d>
            <a:bevelT w="304800" prst="convex"/>
          </a:sp3d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Математическая </a:t>
            </a:r>
            <a:r>
              <a:rPr lang="ru-RU" sz="7200" b="1" dirty="0" smtClean="0">
                <a:solidFill>
                  <a:srgbClr val="FF0000"/>
                </a:solidFill>
              </a:rPr>
              <a:t>разминка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Игра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«Кто быстрее»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96752"/>
            <a:ext cx="6192688" cy="544522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9 т = 90 </a:t>
            </a:r>
            <a:r>
              <a:rPr lang="ru-RU" sz="4800" b="1" dirty="0" err="1" smtClean="0"/>
              <a:t>ц</a:t>
            </a: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2 мин 20 с = 140 с</a:t>
            </a:r>
          </a:p>
          <a:p>
            <a:pPr algn="ctr">
              <a:buNone/>
            </a:pPr>
            <a:r>
              <a:rPr lang="ru-RU" sz="4800" b="1" dirty="0" smtClean="0"/>
              <a:t>5 км 70 м = 5070 м</a:t>
            </a:r>
          </a:p>
          <a:p>
            <a:pPr algn="ctr">
              <a:buNone/>
            </a:pPr>
            <a:r>
              <a:rPr lang="ru-RU" sz="4800" b="1" dirty="0" smtClean="0"/>
              <a:t>70 </a:t>
            </a:r>
            <a:r>
              <a:rPr lang="ru-RU" sz="4800" b="1" dirty="0" err="1" smtClean="0"/>
              <a:t>ц</a:t>
            </a:r>
            <a:r>
              <a:rPr lang="ru-RU" sz="4800" b="1" dirty="0" smtClean="0"/>
              <a:t> = 7 т</a:t>
            </a:r>
          </a:p>
          <a:p>
            <a:pPr algn="ctr">
              <a:buNone/>
            </a:pPr>
            <a:r>
              <a:rPr lang="ru-RU" sz="4800" b="1" dirty="0" smtClean="0"/>
              <a:t>3 кг = 3000 г</a:t>
            </a:r>
          </a:p>
          <a:p>
            <a:pPr algn="ctr">
              <a:buNone/>
            </a:pPr>
            <a:r>
              <a:rPr lang="ru-RU" sz="4800" b="1" dirty="0" smtClean="0"/>
              <a:t>360 мин = 6 ч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96752"/>
            <a:ext cx="6192688" cy="544522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80 </a:t>
            </a:r>
            <a:r>
              <a:rPr lang="ru-RU" sz="4800" b="1" dirty="0" err="1" smtClean="0"/>
              <a:t>ц</a:t>
            </a:r>
            <a:r>
              <a:rPr lang="ru-RU" sz="4800" b="1" dirty="0" smtClean="0"/>
              <a:t> = 8 т</a:t>
            </a:r>
          </a:p>
          <a:p>
            <a:pPr algn="ctr">
              <a:buNone/>
            </a:pPr>
            <a:r>
              <a:rPr lang="ru-RU" sz="4800" b="1" dirty="0" smtClean="0"/>
              <a:t>7 км 600 м = 7600 м</a:t>
            </a:r>
          </a:p>
          <a:p>
            <a:pPr algn="ctr">
              <a:buNone/>
            </a:pPr>
            <a:r>
              <a:rPr lang="ru-RU" sz="4800" b="1" dirty="0" smtClean="0"/>
              <a:t>15000 кг = 15 т</a:t>
            </a:r>
          </a:p>
          <a:p>
            <a:pPr algn="ctr">
              <a:buNone/>
            </a:pPr>
            <a:r>
              <a:rPr lang="ru-RU" sz="4800" b="1" dirty="0" smtClean="0"/>
              <a:t>6 ч 10 мин = 370 мин</a:t>
            </a:r>
          </a:p>
          <a:p>
            <a:pPr algn="ctr">
              <a:buNone/>
            </a:pPr>
            <a:r>
              <a:rPr lang="ru-RU" sz="4800" b="1" dirty="0" smtClean="0"/>
              <a:t>9000 м = 9 км</a:t>
            </a:r>
          </a:p>
          <a:p>
            <a:pPr algn="ctr">
              <a:buNone/>
            </a:pPr>
            <a:r>
              <a:rPr lang="ru-RU" sz="4800" b="1" dirty="0" smtClean="0"/>
              <a:t>5 т = 50 </a:t>
            </a:r>
            <a:r>
              <a:rPr lang="ru-RU" sz="4800" b="1" dirty="0" err="1" smtClean="0"/>
              <a:t>ц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Тема урока: Скорость. Единицы скорости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9851" y="2703419"/>
            <a:ext cx="2846641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Скорость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327235" y="87969"/>
            <a:ext cx="2640559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Время</a:t>
            </a:r>
            <a:endParaRPr 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54474" y="4675147"/>
            <a:ext cx="465383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Расстояние (путь)</a:t>
            </a:r>
            <a:endParaRPr lang="ru-RU" sz="4000" dirty="0"/>
          </a:p>
        </p:txBody>
      </p:sp>
      <p:pic>
        <p:nvPicPr>
          <p:cNvPr id="1028" name="Picture 4" descr="http://admos-shop.ru/i/photo/111575677_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58" t="7088" r="6929" b="7222"/>
          <a:stretch/>
        </p:blipFill>
        <p:spPr bwMode="auto">
          <a:xfrm>
            <a:off x="6914370" y="775913"/>
            <a:ext cx="1763398" cy="1777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://oboi-na-stol.com/pub/original_images/oboi-na-stol.com-111026-mashiny-lotus-europa-avto-mashiny-avtomobil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://oboi-na-stol.com/pub/original_images/oboi-na-stol.com-111026-mashiny-lotus-europa-avto-mashiny-avtomobili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://oboi-na-stol.com/pub/original_images/oboi-na-stol.com-111026-mashiny-lotus-europa-avto-mashiny-avtomobili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cdn.fishki.net/upload/post/201506/15/1566385/mitsubishi-lancer-evolution-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42" t="17897" r="2578" b="15466"/>
          <a:stretch/>
        </p:blipFill>
        <p:spPr bwMode="auto">
          <a:xfrm>
            <a:off x="3081929" y="3306616"/>
            <a:ext cx="2561739" cy="1367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media.publika.md/ru/image/201205/full/383479168_892715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553" b="12012"/>
          <a:stretch/>
        </p:blipFill>
        <p:spPr bwMode="auto">
          <a:xfrm>
            <a:off x="5967794" y="3306616"/>
            <a:ext cx="3156258" cy="1161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162204" y="701334"/>
            <a:ext cx="3165031" cy="1851999"/>
            <a:chOff x="396378" y="2924943"/>
            <a:chExt cx="3165031" cy="1851999"/>
          </a:xfrm>
        </p:grpSpPr>
        <p:pic>
          <p:nvPicPr>
            <p:cNvPr id="1046" name="Picture 22" descr="https://look.com.ua/pic/201401/1920x1080/look.com.ua-90334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8" y="2924943"/>
              <a:ext cx="1626879" cy="91511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 descr="http://www.zwalls.ru/pic/201311/1920x1080/zwalls.ru-3823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378" y="3840063"/>
              <a:ext cx="1665563" cy="93687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26" descr="Весенние ручьи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451" y="2924943"/>
              <a:ext cx="1526958" cy="95434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https://dreem-pics.com/uploads/posts/2017-10/1508082637_wallpapers-summer-030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03" y="3840063"/>
              <a:ext cx="1499006" cy="93687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936372" y="676199"/>
            <a:ext cx="2378558" cy="2028401"/>
            <a:chOff x="4360141" y="2984696"/>
            <a:chExt cx="2378558" cy="2028401"/>
          </a:xfrm>
        </p:grpSpPr>
        <p:pic>
          <p:nvPicPr>
            <p:cNvPr id="1054" name="Picture 30" descr="https://thumbs.dreamstime.com/z/%D1%81%D1%87%D0%B0%D1%81%D1%82-%D0%B8%D0%B2%D1%8B%D0%B9-%D0%BA%D1%80%D0%B0%D1%81%D0%B8%D0%B2%D1%8B%D0%B9-%D0%BC-%D0%B0-%D0%B5%D0%BD%D0%B5%D1%86-%D1%81%D1%82%D0%BE%D0%B8%D1%82-%D0%B2-%D0%B8%D0%B7%D0%BE-%D0%B8%D1%80%D0%BE%D0%B2%D0%B0%D0%BD%D0%BD%D0%BE%D0%B9-%D0%BF%D0%B5-%D0%B5%D0%BD%D0%BA%D0%B5-31869213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983" t="8477" r="17991" b="873"/>
            <a:stretch/>
          </p:blipFill>
          <p:spPr bwMode="auto">
            <a:xfrm>
              <a:off x="4360141" y="3745790"/>
              <a:ext cx="646436" cy="10311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Picture 32" descr="https://thumbs.dreamstime.com/z/business-man-standing-hand-pocket-25949455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8312" t="9620" r="35844"/>
            <a:stretch/>
          </p:blipFill>
          <p:spPr bwMode="auto">
            <a:xfrm>
              <a:off x="5236941" y="2984696"/>
              <a:ext cx="592197" cy="20284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8" name="Picture 34" descr="https://img3.stockfresh.com/files/m/meinzahn/m/17/3369818_stock-photo-happy-elderly-man-standing-with-his-walking-stick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585" t="11131" r="27287" b="5090"/>
            <a:stretch/>
          </p:blipFill>
          <p:spPr bwMode="auto">
            <a:xfrm>
              <a:off x="5998315" y="3038837"/>
              <a:ext cx="740384" cy="19742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62" name="Picture 38" descr="http://gor-avto.ru/wp-content/uploads/2014/08/gruzoperevozki_moskva-sankt-peterburg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32" y="5228847"/>
            <a:ext cx="3210024" cy="13610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s://uchitel.pro/wp-content/uploads/2017/09/sol-system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28" y="5228848"/>
            <a:ext cx="2964647" cy="1361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869669.ssl.1c-bitrix-cdn.ru/upload/iblock/306/3068507a8d4b960fc880808902061f6a.jpg?14809526876501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493" b="40746"/>
          <a:stretch/>
        </p:blipFill>
        <p:spPr bwMode="auto">
          <a:xfrm rot="20057683">
            <a:off x="6424003" y="5525834"/>
            <a:ext cx="2744132" cy="5148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tatic3.depositphotos.com/1000203/103/i/950/depositphotos_1030134-stock-photo-man-goes-on-road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44" y="2935126"/>
            <a:ext cx="2468790" cy="16458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28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7030A0"/>
                </a:solidFill>
              </a:rPr>
              <a:t>ФИЗМИНУТКА</a:t>
            </a:r>
            <a:endParaRPr lang="ru-RU" sz="7200" b="1" i="1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000" y="2552700"/>
            <a:ext cx="635000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4784"/>
            <a:ext cx="9144000" cy="1935088"/>
          </a:xfrm>
          <a:solidFill>
            <a:schemeClr val="bg1"/>
          </a:solidFill>
          <a:ln w="11112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СКОРОСТЬ= РАССТОЯНИЕ : ВРЕМЯ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СЕБЯ: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1052736"/>
            <a:ext cx="5688632" cy="984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000" b="1" dirty="0" smtClean="0">
                <a:solidFill>
                  <a:srgbClr val="0070C0"/>
                </a:solidFill>
              </a:rPr>
              <a:t>-ПОКА ЗАТРУДНЯЮСЬ</a:t>
            </a:r>
          </a:p>
        </p:txBody>
      </p:sp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764704"/>
            <a:ext cx="2181225" cy="2095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7904" y="3284984"/>
            <a:ext cx="49685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823B"/>
                </a:solidFill>
              </a:rPr>
              <a:t>-МОГУ РЕШАТЬ САМ</a:t>
            </a:r>
            <a:endParaRPr lang="ru-RU" sz="4000" b="1" dirty="0">
              <a:solidFill>
                <a:srgbClr val="00823B"/>
              </a:solidFill>
            </a:endParaRPr>
          </a:p>
        </p:txBody>
      </p:sp>
      <p:pic>
        <p:nvPicPr>
          <p:cNvPr id="6" name="Рисунок 5" descr="poezd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2924944"/>
            <a:ext cx="2307789" cy="19484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30329" y="4653136"/>
            <a:ext cx="521367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- МОГУ РЕШАТЬ САМ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 И СМОГУ НАУЧИТЬ ДРУГОГО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coloring-plane-13481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4998702"/>
            <a:ext cx="3100569" cy="1859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119</Words>
  <Application>Microsoft Office PowerPoint</Application>
  <PresentationFormat>Экран (4:3)</PresentationFormat>
  <Paragraphs>30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Проверка : </vt:lpstr>
      <vt:lpstr>Проверка : </vt:lpstr>
      <vt:lpstr>Слайд 5</vt:lpstr>
      <vt:lpstr>Скорость </vt:lpstr>
      <vt:lpstr>ФИЗМИНУТКА</vt:lpstr>
      <vt:lpstr>СКОРОСТЬ= РАССТОЯНИЕ : ВРЕМЯ</vt:lpstr>
      <vt:lpstr>ОЦЕНИ СЕБЯ: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</cp:revision>
  <dcterms:created xsi:type="dcterms:W3CDTF">2020-10-25T16:53:48Z</dcterms:created>
  <dcterms:modified xsi:type="dcterms:W3CDTF">2020-12-16T21:13:43Z</dcterms:modified>
</cp:coreProperties>
</file>