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B4916-CDB7-41BD-94F1-0B75F996B065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628A0-8912-4275-8253-09217AF2D18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6B06-D0E9-4456-9B99-BE8D829ADDED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0233A-0B00-4559-A7BF-9BE248DD25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6B06-D0E9-4456-9B99-BE8D829ADDED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0233A-0B00-4559-A7BF-9BE248DD25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6B06-D0E9-4456-9B99-BE8D829ADDED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0233A-0B00-4559-A7BF-9BE248DD25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6B06-D0E9-4456-9B99-BE8D829ADDED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0233A-0B00-4559-A7BF-9BE248DD25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6B06-D0E9-4456-9B99-BE8D829ADDED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0233A-0B00-4559-A7BF-9BE248DD25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6B06-D0E9-4456-9B99-BE8D829ADDED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0233A-0B00-4559-A7BF-9BE248DD25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6B06-D0E9-4456-9B99-BE8D829ADDED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0233A-0B00-4559-A7BF-9BE248DD25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6B06-D0E9-4456-9B99-BE8D829ADDED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0233A-0B00-4559-A7BF-9BE248DD25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6B06-D0E9-4456-9B99-BE8D829ADDED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0233A-0B00-4559-A7BF-9BE248DD25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6B06-D0E9-4456-9B99-BE8D829ADDED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0233A-0B00-4559-A7BF-9BE248DD25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06B06-D0E9-4456-9B99-BE8D829ADDED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0233A-0B00-4559-A7BF-9BE248DD252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06B06-D0E9-4456-9B99-BE8D829ADDED}" type="datetimeFigureOut">
              <a:rPr lang="ru-RU" smtClean="0"/>
              <a:t>08.02.2022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0233A-0B00-4559-A7BF-9BE248DD252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https://static.vecteezy.com/system/resources/previews/000/304/827/original/vector-women-s-day-greeting-car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static.vecteezy.com/system/resources/previews/000/304/827/original/vector-women-s-day-greeting-car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static.vecteezy.com/system/resources/previews/000/304/827/original/vector-women-s-day-greeting-car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s://oboi-style.ru/wp-content/uploads/2021/10/oboi-mezhdunarodnyj-zhenskij-den-cvety-fon-nadpis-mart-na-rabochij-stol-64d60f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7072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8" name="AutoShape 2" descr="https://static.vecteezy.com/system/resources/previews/000/304/827/original/vector-women-s-day-greeting-car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https://img4.goodfon.ru/wallpaper/original/a/1d/tsvety-fon-lepestki-khrizantem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71736" y="0"/>
            <a:ext cx="50393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sz="7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Cinderella</a:t>
            </a:r>
            <a:r>
              <a:rPr lang="ru-RU" sz="7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72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4" name="Picture 8" descr="https://i.pinimg.com/originals/f1/dc/b8/f1dcb814738e9663615bbeb6d1b84be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71546"/>
            <a:ext cx="3214678" cy="2411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8" name="AutoShape 2" descr="https://static.vecteezy.com/system/resources/previews/000/304/827/original/vector-women-s-day-greeting-car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https://img4.goodfon.ru/wallpaper/original/a/1d/tsvety-fon-lepestki-khrizantem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27573" y="0"/>
            <a:ext cx="6616427" cy="120032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 </a:t>
            </a:r>
            <a:r>
              <a:rPr lang="en-US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The Best Chef</a:t>
            </a:r>
            <a:r>
              <a:rPr lang="ru-RU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»</a:t>
            </a:r>
            <a:endParaRPr lang="ru-RU" sz="7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9458" name="Picture 2" descr="https://pixel-shot.com/get_image/i-3402679-0.JPG"/>
          <p:cNvPicPr>
            <a:picLocks noChangeAspect="1" noChangeArrowheads="1"/>
          </p:cNvPicPr>
          <p:nvPr/>
        </p:nvPicPr>
        <p:blipFill>
          <a:blip r:embed="rId3" cstate="print"/>
          <a:srcRect b="9766"/>
          <a:stretch>
            <a:fillRect/>
          </a:stretch>
        </p:blipFill>
        <p:spPr bwMode="auto">
          <a:xfrm>
            <a:off x="357158" y="285728"/>
            <a:ext cx="2428892" cy="3220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8" name="AutoShape 2" descr="https://static.vecteezy.com/system/resources/previews/000/304/827/original/vector-women-s-day-greeting-car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https://img4.goodfon.ru/wallpaper/original/a/1d/tsvety-fon-lepestki-khrizantem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28794" y="0"/>
            <a:ext cx="67875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</a:t>
            </a:r>
            <a:r>
              <a:rPr lang="en-US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The </a:t>
            </a:r>
            <a:r>
              <a:rPr lang="en-US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Best </a:t>
            </a:r>
            <a:r>
              <a:rPr lang="en-US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Artist</a:t>
            </a:r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</a:t>
            </a:r>
            <a:endParaRPr lang="ru-RU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8434" name="Picture 2" descr="https://avatars.mds.yandex.net/get-zen_doc/3956291/pub_5f3c1160f1e3bb77de9587f6_5f3c126e3f97eb17403ac6e7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71546"/>
            <a:ext cx="3286068" cy="2190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8" name="AutoShape 2" descr="https://static.vecteezy.com/system/resources/previews/000/304/827/original/vector-women-s-day-greeting-car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https://img4.goodfon.ru/wallpaper/original/a/1d/tsvety-fon-lepestki-khrizantem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00232" y="-214338"/>
            <a:ext cx="677685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</a:t>
            </a:r>
            <a:r>
              <a:rPr lang="en-US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Needlewoman</a:t>
            </a:r>
            <a:r>
              <a:rPr lang="ru-RU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»</a:t>
            </a:r>
            <a:endParaRPr lang="ru-RU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482" name="Picture 2" descr="https://i.ebayimg.com/00/s/MTA4MFgxMDgw/z/RVcAAOSwAE9b4FWX/$_57.JPG?set_id=8800005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85794"/>
            <a:ext cx="285752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8" name="AutoShape 2" descr="https://static.vecteezy.com/system/resources/previews/000/304/827/original/vector-women-s-day-greeting-car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 descr="https://img4.goodfon.ru/wallpaper/original/e/41/khrizantemy-fon-lepestki-tsvety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642918"/>
            <a:ext cx="925445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en-US" sz="72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SPRING IS IN THE AIR</a:t>
            </a:r>
            <a:r>
              <a:rPr lang="ru-RU" sz="7200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7200" b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Picture 4" descr="https://blog.musicalnames.com/wp-content/uploads/2015/03/DJV-MIG-155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285992"/>
            <a:ext cx="360000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23</Words>
  <Application>Microsoft Office PowerPoint</Application>
  <PresentationFormat>Экран (4:3)</PresentationFormat>
  <Paragraphs>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2022-02-08T08:18:55Z</dcterms:created>
  <dcterms:modified xsi:type="dcterms:W3CDTF">2022-02-08T08:50:39Z</dcterms:modified>
</cp:coreProperties>
</file>