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8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9B6008-68DC-4C56-BA36-36BD1065C7C7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83111D8-7DED-478E-9168-FAC190AC21F9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r>
            <a:rPr lang="ru-RU" sz="2500" dirty="0">
              <a:solidFill>
                <a:schemeClr val="tx1"/>
              </a:solidFill>
              <a:latin typeface="AGAvantGardeCyr" panose="020B7200000000000000" pitchFamily="34" charset="-52"/>
            </a:rPr>
            <a:t>Доступ несовершеннолетних к сайтам</a:t>
          </a:r>
        </a:p>
        <a:p>
          <a:r>
            <a:rPr lang="ru-RU" sz="2500" dirty="0">
              <a:solidFill>
                <a:schemeClr val="tx1"/>
              </a:solidFill>
              <a:latin typeface="AGAvantGardeCyr" panose="020B7200000000000000" pitchFamily="34" charset="-52"/>
            </a:rPr>
            <a:t>в сети «Интернет» дает им возможность: </a:t>
          </a:r>
        </a:p>
      </dgm:t>
    </dgm:pt>
    <dgm:pt modelId="{9FBA5D14-BC83-4166-BDAD-6D4E181B6499}" type="parTrans" cxnId="{459F8160-3FAB-447C-8DD1-69A71FF85C55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B729CB1D-240F-413B-A534-9B3953EDEA4E}" type="sibTrans" cxnId="{459F8160-3FAB-447C-8DD1-69A71FF85C55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D4BACDB5-A49A-4030-8939-1C9D3F232C27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dgm:style>
      </dgm:prSet>
      <dgm:spPr>
        <a:noFill/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r>
            <a:rPr lang="ru-RU" sz="2500" dirty="0">
              <a:latin typeface="AGAvantGardeCyr" panose="020B7200000000000000" pitchFamily="34" charset="-52"/>
            </a:rPr>
            <a:t>изучать образовательный контент</a:t>
          </a:r>
        </a:p>
      </dgm:t>
    </dgm:pt>
    <dgm:pt modelId="{501C3152-7E73-4694-90F3-A152B2C2B925}" type="parTrans" cxnId="{FF8BBC63-FB43-445F-BFB5-CEF7E69315B9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78DA8BCC-5694-4414-ADBE-B42DE6202B17}" type="sibTrans" cxnId="{FF8BBC63-FB43-445F-BFB5-CEF7E69315B9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E08A8E18-7B38-4FB2-A9B1-3E5ABDB8990F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dgm:style>
      </dgm:prSet>
      <dgm:spPr>
        <a:noFill/>
        <a:ln w="9525" cap="flat" cmpd="sng" algn="ctr">
          <a:solidFill>
            <a:schemeClr val="accent5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r>
            <a:rPr lang="ru-RU" sz="2500" dirty="0">
              <a:latin typeface="AGAvantGardeCyr" panose="020B7200000000000000" pitchFamily="34" charset="-52"/>
            </a:rPr>
            <a:t>самостоятельно обучаться</a:t>
          </a:r>
        </a:p>
      </dgm:t>
    </dgm:pt>
    <dgm:pt modelId="{042CE657-9497-4C3D-BF43-3F09D16D126F}" type="parTrans" cxnId="{C3033069-720E-4E6B-89FD-24202E43C81E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2FB077C1-0203-4CDE-A47F-A9E92548E205}" type="sibTrans" cxnId="{C3033069-720E-4E6B-89FD-24202E43C81E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FDE24CF6-B721-4D8E-8D3B-3425664B9E72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dgm:style>
      </dgm:prSet>
      <dgm:spPr>
        <a:noFill/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r>
            <a:rPr lang="ru-RU" sz="1800" dirty="0">
              <a:latin typeface="AGAvantGardeCyr" panose="020B7200000000000000" pitchFamily="34" charset="-52"/>
            </a:rPr>
            <a:t>использовать сеть «Интернет» в качестве источника для собственного развития</a:t>
          </a:r>
        </a:p>
      </dgm:t>
    </dgm:pt>
    <dgm:pt modelId="{E1516EDF-FE3D-48E7-B642-CE4E2F093F84}" type="parTrans" cxnId="{76E784EF-4E1F-4241-9127-926D53E1AAD4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9ED5AAB6-880E-4B51-B266-21CDA911AECB}" type="sibTrans" cxnId="{76E784EF-4E1F-4241-9127-926D53E1AAD4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B5E6240A-A113-46E3-AAFA-56ECED9353F5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dgm:style>
      </dgm:prSet>
      <dgm:spPr>
        <a:noFill/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r>
            <a:rPr lang="ru-RU" sz="2500" dirty="0">
              <a:latin typeface="AGAvantGardeCyr" panose="020B7200000000000000" pitchFamily="34" charset="-52"/>
            </a:rPr>
            <a:t>общаться</a:t>
          </a:r>
        </a:p>
        <a:p>
          <a:r>
            <a:rPr lang="ru-RU" sz="2500" dirty="0">
              <a:latin typeface="AGAvantGardeCyr" panose="020B7200000000000000" pitchFamily="34" charset="-52"/>
            </a:rPr>
            <a:t>с ровесниками</a:t>
          </a:r>
        </a:p>
      </dgm:t>
    </dgm:pt>
    <dgm:pt modelId="{47ACDD47-CAB6-4289-ACCA-BB3B44CC37CA}" type="parTrans" cxnId="{632F5E62-8505-4697-A9D2-856B1C4B6596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1F6A792D-6C65-449C-9A85-961F52412058}" type="sibTrans" cxnId="{632F5E62-8505-4697-A9D2-856B1C4B6596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6412D034-D7BA-4A93-AD6F-369ADB6CCF03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dgm:style>
      </dgm:prSet>
      <dgm:spPr>
        <a:noFill/>
        <a:ln w="9525" cap="flat" cmpd="sng" algn="ctr">
          <a:solidFill>
            <a:schemeClr val="accent4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r>
            <a:rPr lang="ru-RU" sz="1800" dirty="0">
              <a:latin typeface="AGAvantGardeCyr" panose="020B7200000000000000" pitchFamily="34" charset="-52"/>
            </a:rPr>
            <a:t>узнавать о проводимых конкурсах, олимпиадах, принимая в них участие</a:t>
          </a:r>
        </a:p>
      </dgm:t>
    </dgm:pt>
    <dgm:pt modelId="{F65F6138-F1E5-4059-98BE-087C4B3F1073}" type="parTrans" cxnId="{5D6521AE-F6A0-42B5-BDC9-E2AD4A12780C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2D0DA672-9B25-46AD-A522-9AC28DADF3C3}" type="sibTrans" cxnId="{5D6521AE-F6A0-42B5-BDC9-E2AD4A12780C}">
      <dgm:prSet/>
      <dgm:spPr/>
      <dgm:t>
        <a:bodyPr/>
        <a:lstStyle/>
        <a:p>
          <a:endParaRPr lang="ru-RU">
            <a:latin typeface="AGAvantGardeCyr" panose="020B7200000000000000" pitchFamily="34" charset="-52"/>
          </a:endParaRPr>
        </a:p>
      </dgm:t>
    </dgm:pt>
    <dgm:pt modelId="{44137388-DC61-46EC-A3D0-6FA4D0E19FB8}" type="pres">
      <dgm:prSet presAssocID="{929B6008-68DC-4C56-BA36-36BD1065C7C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4F41BA6-38B9-474B-A945-E869F5603BAE}" type="pres">
      <dgm:prSet presAssocID="{E83111D8-7DED-478E-9168-FAC190AC21F9}" presName="vertOne" presStyleCnt="0"/>
      <dgm:spPr/>
    </dgm:pt>
    <dgm:pt modelId="{1B210571-66C3-4A98-8EE4-0CC005ADD215}" type="pres">
      <dgm:prSet presAssocID="{E83111D8-7DED-478E-9168-FAC190AC21F9}" presName="txOne" presStyleLbl="node0" presStyleIdx="0" presStyleCnt="1" custScaleY="79888">
        <dgm:presLayoutVars>
          <dgm:chPref val="3"/>
        </dgm:presLayoutVars>
      </dgm:prSet>
      <dgm:spPr/>
    </dgm:pt>
    <dgm:pt modelId="{AB32DF68-3CFA-42D2-BF22-275C09454C0E}" type="pres">
      <dgm:prSet presAssocID="{E83111D8-7DED-478E-9168-FAC190AC21F9}" presName="parTransOne" presStyleCnt="0"/>
      <dgm:spPr/>
    </dgm:pt>
    <dgm:pt modelId="{947D1AC0-884D-4871-9D24-F28AC69BA23F}" type="pres">
      <dgm:prSet presAssocID="{E83111D8-7DED-478E-9168-FAC190AC21F9}" presName="horzOne" presStyleCnt="0"/>
      <dgm:spPr/>
    </dgm:pt>
    <dgm:pt modelId="{0486BFD8-B983-4111-83A9-4553E94E7A7C}" type="pres">
      <dgm:prSet presAssocID="{D4BACDB5-A49A-4030-8939-1C9D3F232C27}" presName="vertTwo" presStyleCnt="0"/>
      <dgm:spPr/>
    </dgm:pt>
    <dgm:pt modelId="{505A0204-DDCA-4BA2-85E9-83A749DFEBAB}" type="pres">
      <dgm:prSet presAssocID="{D4BACDB5-A49A-4030-8939-1C9D3F232C27}" presName="txTwo" presStyleLbl="node2" presStyleIdx="0" presStyleCnt="2" custScaleY="70699">
        <dgm:presLayoutVars>
          <dgm:chPref val="3"/>
        </dgm:presLayoutVars>
      </dgm:prSet>
      <dgm:spPr/>
    </dgm:pt>
    <dgm:pt modelId="{8AC778D4-BF88-40E8-A508-35AC6133206F}" type="pres">
      <dgm:prSet presAssocID="{D4BACDB5-A49A-4030-8939-1C9D3F232C27}" presName="parTransTwo" presStyleCnt="0"/>
      <dgm:spPr/>
    </dgm:pt>
    <dgm:pt modelId="{22ADC137-3769-4758-BB89-E7CFF9CE7AA0}" type="pres">
      <dgm:prSet presAssocID="{D4BACDB5-A49A-4030-8939-1C9D3F232C27}" presName="horzTwo" presStyleCnt="0"/>
      <dgm:spPr/>
    </dgm:pt>
    <dgm:pt modelId="{8785CA05-ACC4-4AB7-8BAB-D86B88C07329}" type="pres">
      <dgm:prSet presAssocID="{E08A8E18-7B38-4FB2-A9B1-3E5ABDB8990F}" presName="vertThree" presStyleCnt="0"/>
      <dgm:spPr/>
    </dgm:pt>
    <dgm:pt modelId="{526EA1BC-5C5B-46A7-915E-D9054963E1EB}" type="pres">
      <dgm:prSet presAssocID="{E08A8E18-7B38-4FB2-A9B1-3E5ABDB8990F}" presName="txThree" presStyleLbl="node3" presStyleIdx="0" presStyleCnt="3">
        <dgm:presLayoutVars>
          <dgm:chPref val="3"/>
        </dgm:presLayoutVars>
      </dgm:prSet>
      <dgm:spPr/>
    </dgm:pt>
    <dgm:pt modelId="{9038C123-99BB-484B-ACFB-CD0D329D8B17}" type="pres">
      <dgm:prSet presAssocID="{E08A8E18-7B38-4FB2-A9B1-3E5ABDB8990F}" presName="horzThree" presStyleCnt="0"/>
      <dgm:spPr/>
    </dgm:pt>
    <dgm:pt modelId="{DAEB165C-E369-4F3C-A9E4-50CC8384CB44}" type="pres">
      <dgm:prSet presAssocID="{2FB077C1-0203-4CDE-A47F-A9E92548E205}" presName="sibSpaceThree" presStyleCnt="0"/>
      <dgm:spPr/>
    </dgm:pt>
    <dgm:pt modelId="{7645DA50-6734-499D-A6D1-7DCDB9A47A20}" type="pres">
      <dgm:prSet presAssocID="{FDE24CF6-B721-4D8E-8D3B-3425664B9E72}" presName="vertThree" presStyleCnt="0"/>
      <dgm:spPr/>
    </dgm:pt>
    <dgm:pt modelId="{2B5A0E79-636C-4F77-9B50-BDC7F676BBA4}" type="pres">
      <dgm:prSet presAssocID="{FDE24CF6-B721-4D8E-8D3B-3425664B9E72}" presName="txThree" presStyleLbl="node3" presStyleIdx="1" presStyleCnt="3">
        <dgm:presLayoutVars>
          <dgm:chPref val="3"/>
        </dgm:presLayoutVars>
      </dgm:prSet>
      <dgm:spPr/>
    </dgm:pt>
    <dgm:pt modelId="{9F677075-12B4-4F5F-9015-27E98CB998D6}" type="pres">
      <dgm:prSet presAssocID="{FDE24CF6-B721-4D8E-8D3B-3425664B9E72}" presName="horzThree" presStyleCnt="0"/>
      <dgm:spPr/>
    </dgm:pt>
    <dgm:pt modelId="{DB394973-180E-4BA8-A50C-3999BD0815B2}" type="pres">
      <dgm:prSet presAssocID="{78DA8BCC-5694-4414-ADBE-B42DE6202B17}" presName="sibSpaceTwo" presStyleCnt="0"/>
      <dgm:spPr/>
    </dgm:pt>
    <dgm:pt modelId="{D1409ADB-E1BD-41D7-B899-1CDF96194964}" type="pres">
      <dgm:prSet presAssocID="{B5E6240A-A113-46E3-AAFA-56ECED9353F5}" presName="vertTwo" presStyleCnt="0"/>
      <dgm:spPr/>
    </dgm:pt>
    <dgm:pt modelId="{3BBE96CF-362A-438F-BE91-E71BDA6D6018}" type="pres">
      <dgm:prSet presAssocID="{B5E6240A-A113-46E3-AAFA-56ECED9353F5}" presName="txTwo" presStyleLbl="node2" presStyleIdx="1" presStyleCnt="2">
        <dgm:presLayoutVars>
          <dgm:chPref val="3"/>
        </dgm:presLayoutVars>
      </dgm:prSet>
      <dgm:spPr/>
    </dgm:pt>
    <dgm:pt modelId="{7FD926AE-A0C5-4F1B-A99F-049DEEAABC64}" type="pres">
      <dgm:prSet presAssocID="{B5E6240A-A113-46E3-AAFA-56ECED9353F5}" presName="parTransTwo" presStyleCnt="0"/>
      <dgm:spPr/>
    </dgm:pt>
    <dgm:pt modelId="{EDD8D5EE-24AA-4235-AC0E-7B6B4DF056CA}" type="pres">
      <dgm:prSet presAssocID="{B5E6240A-A113-46E3-AAFA-56ECED9353F5}" presName="horzTwo" presStyleCnt="0"/>
      <dgm:spPr/>
    </dgm:pt>
    <dgm:pt modelId="{A24CCB09-69EE-425D-966D-8F6F423A1340}" type="pres">
      <dgm:prSet presAssocID="{6412D034-D7BA-4A93-AD6F-369ADB6CCF03}" presName="vertThree" presStyleCnt="0"/>
      <dgm:spPr/>
    </dgm:pt>
    <dgm:pt modelId="{DC4616C8-9369-46EF-9BDE-128E8FDA8FC0}" type="pres">
      <dgm:prSet presAssocID="{6412D034-D7BA-4A93-AD6F-369ADB6CCF03}" presName="txThree" presStyleLbl="node3" presStyleIdx="2" presStyleCnt="3" custScaleY="68918">
        <dgm:presLayoutVars>
          <dgm:chPref val="3"/>
        </dgm:presLayoutVars>
      </dgm:prSet>
      <dgm:spPr/>
    </dgm:pt>
    <dgm:pt modelId="{C1C872E3-6B21-4541-A393-AFF5D7E570DE}" type="pres">
      <dgm:prSet presAssocID="{6412D034-D7BA-4A93-AD6F-369ADB6CCF03}" presName="horzThree" presStyleCnt="0"/>
      <dgm:spPr/>
    </dgm:pt>
  </dgm:ptLst>
  <dgm:cxnLst>
    <dgm:cxn modelId="{D4D3771F-BBE5-473E-84BC-95401B5E2628}" type="presOf" srcId="{929B6008-68DC-4C56-BA36-36BD1065C7C7}" destId="{44137388-DC61-46EC-A3D0-6FA4D0E19FB8}" srcOrd="0" destOrd="0" presId="urn:microsoft.com/office/officeart/2005/8/layout/hierarchy4"/>
    <dgm:cxn modelId="{47C8432B-BB2B-4A10-A2CA-B84A330A2058}" type="presOf" srcId="{D4BACDB5-A49A-4030-8939-1C9D3F232C27}" destId="{505A0204-DDCA-4BA2-85E9-83A749DFEBAB}" srcOrd="0" destOrd="0" presId="urn:microsoft.com/office/officeart/2005/8/layout/hierarchy4"/>
    <dgm:cxn modelId="{459F8160-3FAB-447C-8DD1-69A71FF85C55}" srcId="{929B6008-68DC-4C56-BA36-36BD1065C7C7}" destId="{E83111D8-7DED-478E-9168-FAC190AC21F9}" srcOrd="0" destOrd="0" parTransId="{9FBA5D14-BC83-4166-BDAD-6D4E181B6499}" sibTransId="{B729CB1D-240F-413B-A534-9B3953EDEA4E}"/>
    <dgm:cxn modelId="{632F5E62-8505-4697-A9D2-856B1C4B6596}" srcId="{E83111D8-7DED-478E-9168-FAC190AC21F9}" destId="{B5E6240A-A113-46E3-AAFA-56ECED9353F5}" srcOrd="1" destOrd="0" parTransId="{47ACDD47-CAB6-4289-ACCA-BB3B44CC37CA}" sibTransId="{1F6A792D-6C65-449C-9A85-961F52412058}"/>
    <dgm:cxn modelId="{FF8BBC63-FB43-445F-BFB5-CEF7E69315B9}" srcId="{E83111D8-7DED-478E-9168-FAC190AC21F9}" destId="{D4BACDB5-A49A-4030-8939-1C9D3F232C27}" srcOrd="0" destOrd="0" parTransId="{501C3152-7E73-4694-90F3-A152B2C2B925}" sibTransId="{78DA8BCC-5694-4414-ADBE-B42DE6202B17}"/>
    <dgm:cxn modelId="{CCA62548-06BD-4B7A-8D29-39A07DDBE2E8}" type="presOf" srcId="{E83111D8-7DED-478E-9168-FAC190AC21F9}" destId="{1B210571-66C3-4A98-8EE4-0CC005ADD215}" srcOrd="0" destOrd="0" presId="urn:microsoft.com/office/officeart/2005/8/layout/hierarchy4"/>
    <dgm:cxn modelId="{C3033069-720E-4E6B-89FD-24202E43C81E}" srcId="{D4BACDB5-A49A-4030-8939-1C9D3F232C27}" destId="{E08A8E18-7B38-4FB2-A9B1-3E5ABDB8990F}" srcOrd="0" destOrd="0" parTransId="{042CE657-9497-4C3D-BF43-3F09D16D126F}" sibTransId="{2FB077C1-0203-4CDE-A47F-A9E92548E205}"/>
    <dgm:cxn modelId="{A14C619B-F741-4C6C-98E5-803BDB5D3735}" type="presOf" srcId="{E08A8E18-7B38-4FB2-A9B1-3E5ABDB8990F}" destId="{526EA1BC-5C5B-46A7-915E-D9054963E1EB}" srcOrd="0" destOrd="0" presId="urn:microsoft.com/office/officeart/2005/8/layout/hierarchy4"/>
    <dgm:cxn modelId="{5D6521AE-F6A0-42B5-BDC9-E2AD4A12780C}" srcId="{B5E6240A-A113-46E3-AAFA-56ECED9353F5}" destId="{6412D034-D7BA-4A93-AD6F-369ADB6CCF03}" srcOrd="0" destOrd="0" parTransId="{F65F6138-F1E5-4059-98BE-087C4B3F1073}" sibTransId="{2D0DA672-9B25-46AD-A522-9AC28DADF3C3}"/>
    <dgm:cxn modelId="{27EF14DF-3C10-4DDF-877A-8252EA3B61E6}" type="presOf" srcId="{FDE24CF6-B721-4D8E-8D3B-3425664B9E72}" destId="{2B5A0E79-636C-4F77-9B50-BDC7F676BBA4}" srcOrd="0" destOrd="0" presId="urn:microsoft.com/office/officeart/2005/8/layout/hierarchy4"/>
    <dgm:cxn modelId="{851075E8-6338-470E-B80C-5894E2E76270}" type="presOf" srcId="{B5E6240A-A113-46E3-AAFA-56ECED9353F5}" destId="{3BBE96CF-362A-438F-BE91-E71BDA6D6018}" srcOrd="0" destOrd="0" presId="urn:microsoft.com/office/officeart/2005/8/layout/hierarchy4"/>
    <dgm:cxn modelId="{76E784EF-4E1F-4241-9127-926D53E1AAD4}" srcId="{D4BACDB5-A49A-4030-8939-1C9D3F232C27}" destId="{FDE24CF6-B721-4D8E-8D3B-3425664B9E72}" srcOrd="1" destOrd="0" parTransId="{E1516EDF-FE3D-48E7-B642-CE4E2F093F84}" sibTransId="{9ED5AAB6-880E-4B51-B266-21CDA911AECB}"/>
    <dgm:cxn modelId="{6F1DB6FF-81DD-414D-89EE-E805D476CF43}" type="presOf" srcId="{6412D034-D7BA-4A93-AD6F-369ADB6CCF03}" destId="{DC4616C8-9369-46EF-9BDE-128E8FDA8FC0}" srcOrd="0" destOrd="0" presId="urn:microsoft.com/office/officeart/2005/8/layout/hierarchy4"/>
    <dgm:cxn modelId="{B12C67B5-F26E-47BC-823B-ACEC62F59C3C}" type="presParOf" srcId="{44137388-DC61-46EC-A3D0-6FA4D0E19FB8}" destId="{B4F41BA6-38B9-474B-A945-E869F5603BAE}" srcOrd="0" destOrd="0" presId="urn:microsoft.com/office/officeart/2005/8/layout/hierarchy4"/>
    <dgm:cxn modelId="{FB90D757-82AA-43EB-8412-584CA7BD81AF}" type="presParOf" srcId="{B4F41BA6-38B9-474B-A945-E869F5603BAE}" destId="{1B210571-66C3-4A98-8EE4-0CC005ADD215}" srcOrd="0" destOrd="0" presId="urn:microsoft.com/office/officeart/2005/8/layout/hierarchy4"/>
    <dgm:cxn modelId="{2D48E770-DB31-45E9-80BE-97C077724899}" type="presParOf" srcId="{B4F41BA6-38B9-474B-A945-E869F5603BAE}" destId="{AB32DF68-3CFA-42D2-BF22-275C09454C0E}" srcOrd="1" destOrd="0" presId="urn:microsoft.com/office/officeart/2005/8/layout/hierarchy4"/>
    <dgm:cxn modelId="{664B1817-78C4-4683-8E41-1FADF81C1F47}" type="presParOf" srcId="{B4F41BA6-38B9-474B-A945-E869F5603BAE}" destId="{947D1AC0-884D-4871-9D24-F28AC69BA23F}" srcOrd="2" destOrd="0" presId="urn:microsoft.com/office/officeart/2005/8/layout/hierarchy4"/>
    <dgm:cxn modelId="{C22A6929-9AD3-498C-B8AD-A2BD65162541}" type="presParOf" srcId="{947D1AC0-884D-4871-9D24-F28AC69BA23F}" destId="{0486BFD8-B983-4111-83A9-4553E94E7A7C}" srcOrd="0" destOrd="0" presId="urn:microsoft.com/office/officeart/2005/8/layout/hierarchy4"/>
    <dgm:cxn modelId="{805A2B10-9387-4824-A40A-82806B887696}" type="presParOf" srcId="{0486BFD8-B983-4111-83A9-4553E94E7A7C}" destId="{505A0204-DDCA-4BA2-85E9-83A749DFEBAB}" srcOrd="0" destOrd="0" presId="urn:microsoft.com/office/officeart/2005/8/layout/hierarchy4"/>
    <dgm:cxn modelId="{D89D3B21-E8DA-4AC4-A996-08C5137A1C15}" type="presParOf" srcId="{0486BFD8-B983-4111-83A9-4553E94E7A7C}" destId="{8AC778D4-BF88-40E8-A508-35AC6133206F}" srcOrd="1" destOrd="0" presId="urn:microsoft.com/office/officeart/2005/8/layout/hierarchy4"/>
    <dgm:cxn modelId="{EF40EEC3-2AC1-4A3B-AF72-8DCCC2A6EC35}" type="presParOf" srcId="{0486BFD8-B983-4111-83A9-4553E94E7A7C}" destId="{22ADC137-3769-4758-BB89-E7CFF9CE7AA0}" srcOrd="2" destOrd="0" presId="urn:microsoft.com/office/officeart/2005/8/layout/hierarchy4"/>
    <dgm:cxn modelId="{12110450-831C-4003-972C-B5E492BE717E}" type="presParOf" srcId="{22ADC137-3769-4758-BB89-E7CFF9CE7AA0}" destId="{8785CA05-ACC4-4AB7-8BAB-D86B88C07329}" srcOrd="0" destOrd="0" presId="urn:microsoft.com/office/officeart/2005/8/layout/hierarchy4"/>
    <dgm:cxn modelId="{C5DE1C66-81B4-4432-B888-5FED79B890B5}" type="presParOf" srcId="{8785CA05-ACC4-4AB7-8BAB-D86B88C07329}" destId="{526EA1BC-5C5B-46A7-915E-D9054963E1EB}" srcOrd="0" destOrd="0" presId="urn:microsoft.com/office/officeart/2005/8/layout/hierarchy4"/>
    <dgm:cxn modelId="{F64FBAA6-CD88-47B1-BA74-26B1904BF221}" type="presParOf" srcId="{8785CA05-ACC4-4AB7-8BAB-D86B88C07329}" destId="{9038C123-99BB-484B-ACFB-CD0D329D8B17}" srcOrd="1" destOrd="0" presId="urn:microsoft.com/office/officeart/2005/8/layout/hierarchy4"/>
    <dgm:cxn modelId="{D7BC657B-025B-44D7-A286-193061227486}" type="presParOf" srcId="{22ADC137-3769-4758-BB89-E7CFF9CE7AA0}" destId="{DAEB165C-E369-4F3C-A9E4-50CC8384CB44}" srcOrd="1" destOrd="0" presId="urn:microsoft.com/office/officeart/2005/8/layout/hierarchy4"/>
    <dgm:cxn modelId="{A9E93EC4-8A46-4B89-90C3-7BC0F857A7DF}" type="presParOf" srcId="{22ADC137-3769-4758-BB89-E7CFF9CE7AA0}" destId="{7645DA50-6734-499D-A6D1-7DCDB9A47A20}" srcOrd="2" destOrd="0" presId="urn:microsoft.com/office/officeart/2005/8/layout/hierarchy4"/>
    <dgm:cxn modelId="{26DCFECC-6B0E-493A-90CB-E4B3C8CED6F4}" type="presParOf" srcId="{7645DA50-6734-499D-A6D1-7DCDB9A47A20}" destId="{2B5A0E79-636C-4F77-9B50-BDC7F676BBA4}" srcOrd="0" destOrd="0" presId="urn:microsoft.com/office/officeart/2005/8/layout/hierarchy4"/>
    <dgm:cxn modelId="{D7068683-477D-46EB-91AD-62EAAB46E3E4}" type="presParOf" srcId="{7645DA50-6734-499D-A6D1-7DCDB9A47A20}" destId="{9F677075-12B4-4F5F-9015-27E98CB998D6}" srcOrd="1" destOrd="0" presId="urn:microsoft.com/office/officeart/2005/8/layout/hierarchy4"/>
    <dgm:cxn modelId="{03BEA31D-5CF7-45BC-AE75-600EF44F58F5}" type="presParOf" srcId="{947D1AC0-884D-4871-9D24-F28AC69BA23F}" destId="{DB394973-180E-4BA8-A50C-3999BD0815B2}" srcOrd="1" destOrd="0" presId="urn:microsoft.com/office/officeart/2005/8/layout/hierarchy4"/>
    <dgm:cxn modelId="{07358AD0-C23F-48A3-B51B-A58B33D390FE}" type="presParOf" srcId="{947D1AC0-884D-4871-9D24-F28AC69BA23F}" destId="{D1409ADB-E1BD-41D7-B899-1CDF96194964}" srcOrd="2" destOrd="0" presId="urn:microsoft.com/office/officeart/2005/8/layout/hierarchy4"/>
    <dgm:cxn modelId="{1DC55229-624A-4FE9-9EFE-2DBC56FBD1BF}" type="presParOf" srcId="{D1409ADB-E1BD-41D7-B899-1CDF96194964}" destId="{3BBE96CF-362A-438F-BE91-E71BDA6D6018}" srcOrd="0" destOrd="0" presId="urn:microsoft.com/office/officeart/2005/8/layout/hierarchy4"/>
    <dgm:cxn modelId="{27A477C0-D76C-4033-85C3-10248304EE10}" type="presParOf" srcId="{D1409ADB-E1BD-41D7-B899-1CDF96194964}" destId="{7FD926AE-A0C5-4F1B-A99F-049DEEAABC64}" srcOrd="1" destOrd="0" presId="urn:microsoft.com/office/officeart/2005/8/layout/hierarchy4"/>
    <dgm:cxn modelId="{EEEAD532-548C-4AC2-B8BB-EE94D79E519C}" type="presParOf" srcId="{D1409ADB-E1BD-41D7-B899-1CDF96194964}" destId="{EDD8D5EE-24AA-4235-AC0E-7B6B4DF056CA}" srcOrd="2" destOrd="0" presId="urn:microsoft.com/office/officeart/2005/8/layout/hierarchy4"/>
    <dgm:cxn modelId="{39ABA0BA-4A1E-43B0-A476-8469E1A3BC36}" type="presParOf" srcId="{EDD8D5EE-24AA-4235-AC0E-7B6B4DF056CA}" destId="{A24CCB09-69EE-425D-966D-8F6F423A1340}" srcOrd="0" destOrd="0" presId="urn:microsoft.com/office/officeart/2005/8/layout/hierarchy4"/>
    <dgm:cxn modelId="{C0FD3AC1-7A32-492E-B363-DA7B4BC53166}" type="presParOf" srcId="{A24CCB09-69EE-425D-966D-8F6F423A1340}" destId="{DC4616C8-9369-46EF-9BDE-128E8FDA8FC0}" srcOrd="0" destOrd="0" presId="urn:microsoft.com/office/officeart/2005/8/layout/hierarchy4"/>
    <dgm:cxn modelId="{A09B7D22-8EFF-40DA-8A51-0376C7BFDC8B}" type="presParOf" srcId="{A24CCB09-69EE-425D-966D-8F6F423A1340}" destId="{C1C872E3-6B21-4541-A393-AFF5D7E570D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9927CB-840B-49D1-A272-86F1F8B34428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268EAE1-B699-499B-8B89-C73F30C73612}">
      <dgm:prSet phldrT="[Текст]"/>
      <dgm:spPr>
        <a:solidFill>
          <a:srgbClr val="FFC000"/>
        </a:solidFill>
      </dgm:spPr>
      <dgm:t>
        <a:bodyPr/>
        <a:lstStyle/>
        <a:p>
          <a:pPr algn="ctr"/>
          <a:r>
            <a:rPr lang="ru-RU" dirty="0">
              <a:solidFill>
                <a:srgbClr val="002060"/>
              </a:solidFill>
              <a:latin typeface="AGAvantGardeCyr" panose="020B7200000000000000" pitchFamily="34" charset="-52"/>
            </a:rPr>
            <a:t>ОДНАКО ИСПОЛЬЗОВАНИЕ ИНТЕРНЕТА ВМЕСТЕ С ВОЗМОЖНОСТЯМИ НЕСЕТ И РИСКИ, ТАКИЕ КАК:</a:t>
          </a:r>
        </a:p>
      </dgm:t>
    </dgm:pt>
    <dgm:pt modelId="{1D090BA3-C74F-484D-964F-88A7E9AFCFFE}" type="parTrans" cxnId="{AE0D2658-FE54-498C-ADE0-3D1C5E2144FA}">
      <dgm:prSet/>
      <dgm:spPr/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DAEF8E0D-BF9E-484D-B017-B9A47A3804FE}" type="sibTrans" cxnId="{AE0D2658-FE54-498C-ADE0-3D1C5E2144FA}">
      <dgm:prSet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69F0FC19-D81A-4CA8-90C3-1C0015DA1980}">
      <dgm:prSet phldrT="[Текст]"/>
      <dgm:spPr/>
      <dgm:t>
        <a:bodyPr/>
        <a:lstStyle/>
        <a:p>
          <a:pPr algn="ctr">
            <a:buFont typeface="Symbol" panose="05050102010706020507" pitchFamily="18" charset="2"/>
            <a:buChar char=""/>
          </a:pPr>
          <a:r>
            <a:rPr lang="ru-RU" dirty="0">
              <a:solidFill>
                <a:schemeClr val="bg1"/>
              </a:solidFill>
              <a:latin typeface="AGAvantGardeCyr" panose="020B7200000000000000" pitchFamily="34" charset="-52"/>
            </a:rPr>
            <a:t>Издевательство ровесниками и незнакомцами в сети над ребенком</a:t>
          </a:r>
        </a:p>
      </dgm:t>
    </dgm:pt>
    <dgm:pt modelId="{3BCB72B3-CD9B-41D4-BC26-2424FE98A805}" type="parTrans" cxnId="{004970BE-BCB5-4FA9-90D8-478BD91FA510}">
      <dgm:prSet/>
      <dgm:spPr/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F204A2A2-A3B5-4CD3-8050-629EBD697FE1}" type="sibTrans" cxnId="{004970BE-BCB5-4FA9-90D8-478BD91FA510}">
      <dgm:prSet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C08CF68E-4837-42A1-9A82-8DD1935F0780}">
      <dgm:prSet phldrT="[Текст]"/>
      <dgm:spPr/>
      <dgm:t>
        <a:bodyPr/>
        <a:lstStyle/>
        <a:p>
          <a:pPr algn="ctr">
            <a:buFont typeface="Symbol" panose="05050102010706020507" pitchFamily="18" charset="2"/>
            <a:buChar char=""/>
          </a:pPr>
          <a:r>
            <a:rPr lang="ru-RU" dirty="0">
              <a:solidFill>
                <a:schemeClr val="bg1"/>
              </a:solidFill>
              <a:latin typeface="AGAvantGardeCyr" panose="020B7200000000000000" pitchFamily="34" charset="-52"/>
            </a:rPr>
            <a:t>Воровство его аккаунтов, денег и личных данных</a:t>
          </a:r>
        </a:p>
      </dgm:t>
    </dgm:pt>
    <dgm:pt modelId="{9482B936-E654-4B7E-B8FA-9871AD149310}" type="parTrans" cxnId="{AD56E482-79F8-437E-A0BB-A1F0D4510EB2}">
      <dgm:prSet/>
      <dgm:spPr/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717E6806-F73E-4C32-A329-341E166F4A22}" type="sibTrans" cxnId="{AD56E482-79F8-437E-A0BB-A1F0D4510EB2}">
      <dgm:prSet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EE512401-7F76-431D-8687-AD66AEEE78DF}">
      <dgm:prSet phldrT="[Текст]"/>
      <dgm:spPr/>
      <dgm:t>
        <a:bodyPr/>
        <a:lstStyle/>
        <a:p>
          <a:pPr algn="ctr">
            <a:buFont typeface="Symbol" panose="05050102010706020507" pitchFamily="18" charset="2"/>
            <a:buChar char=""/>
          </a:pPr>
          <a:r>
            <a:rPr lang="ru-RU" dirty="0">
              <a:solidFill>
                <a:schemeClr val="bg1"/>
              </a:solidFill>
              <a:latin typeface="AGAvantGardeCyr" panose="020B7200000000000000" pitchFamily="34" charset="-52"/>
            </a:rPr>
            <a:t>Втягивание ребенка в асоциальную деятельность (группы смерти, группы с рекламой наркотиков и </a:t>
          </a:r>
          <a:r>
            <a:rPr lang="ru-RU" dirty="0" err="1">
              <a:solidFill>
                <a:schemeClr val="bg1"/>
              </a:solidFill>
              <a:latin typeface="AGAvantGardeCyr" panose="020B7200000000000000" pitchFamily="34" charset="-52"/>
            </a:rPr>
            <a:t>т.д</a:t>
          </a:r>
          <a:r>
            <a:rPr lang="ru-RU" dirty="0">
              <a:solidFill>
                <a:schemeClr val="bg1"/>
              </a:solidFill>
              <a:latin typeface="AGAvantGardeCyr" panose="020B7200000000000000" pitchFamily="34" charset="-52"/>
            </a:rPr>
            <a:t>)</a:t>
          </a:r>
        </a:p>
      </dgm:t>
    </dgm:pt>
    <dgm:pt modelId="{5F24A924-348A-4350-AA66-8588BA3B3B58}" type="parTrans" cxnId="{5E0ABCAB-5574-4AD0-9287-0C5394347AD5}">
      <dgm:prSet/>
      <dgm:spPr/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26194C46-6D3A-4908-A3F8-CF6AAD7CBCE0}" type="sibTrans" cxnId="{5E0ABCAB-5574-4AD0-9287-0C5394347AD5}">
      <dgm:prSet/>
      <dgm:spPr>
        <a:solidFill>
          <a:srgbClr val="FFFF00">
            <a:alpha val="90000"/>
          </a:srgbClr>
        </a:solidFill>
      </dgm:spPr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8B2CE06B-7C68-4A43-9845-C29099832F34}">
      <dgm:prSet phldrT="[Текст]"/>
      <dgm:spPr/>
      <dgm:t>
        <a:bodyPr/>
        <a:lstStyle/>
        <a:p>
          <a:pPr algn="ctr">
            <a:buFont typeface="Symbol" panose="05050102010706020507" pitchFamily="18" charset="2"/>
            <a:buChar char=""/>
          </a:pPr>
          <a:r>
            <a:rPr lang="ru-RU" dirty="0">
              <a:solidFill>
                <a:schemeClr val="bg1"/>
              </a:solidFill>
              <a:latin typeface="AGAvantGardeCyr" panose="020B7200000000000000" pitchFamily="34" charset="-52"/>
            </a:rPr>
            <a:t>Прочтение детьми информации, вредящей их мировоззрению и психотическому состоянию</a:t>
          </a:r>
        </a:p>
      </dgm:t>
    </dgm:pt>
    <dgm:pt modelId="{AFC0E936-2001-46E9-9A37-6EA966009049}" type="parTrans" cxnId="{02AC94F2-7A81-428C-9F51-A92EA49CA9BC}">
      <dgm:prSet/>
      <dgm:spPr/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B7C7163F-69D6-47EA-BF76-FBCC5092948E}" type="sibTrans" cxnId="{02AC94F2-7A81-428C-9F51-A92EA49CA9BC}">
      <dgm:prSet/>
      <dgm:spPr/>
      <dgm:t>
        <a:bodyPr/>
        <a:lstStyle/>
        <a:p>
          <a:endParaRPr lang="ru-RU">
            <a:solidFill>
              <a:schemeClr val="tx1"/>
            </a:solidFill>
            <a:latin typeface="AGAvantGardeCyr" panose="020B7200000000000000" pitchFamily="34" charset="-52"/>
          </a:endParaRPr>
        </a:p>
      </dgm:t>
    </dgm:pt>
    <dgm:pt modelId="{62C28880-DD2D-4E98-A9F6-E04433FC51B7}" type="pres">
      <dgm:prSet presAssocID="{FA9927CB-840B-49D1-A272-86F1F8B34428}" presName="outerComposite" presStyleCnt="0">
        <dgm:presLayoutVars>
          <dgm:chMax val="5"/>
          <dgm:dir/>
          <dgm:resizeHandles val="exact"/>
        </dgm:presLayoutVars>
      </dgm:prSet>
      <dgm:spPr/>
    </dgm:pt>
    <dgm:pt modelId="{495BAF39-D3E2-4956-8C2D-4DBA0C63D3AF}" type="pres">
      <dgm:prSet presAssocID="{FA9927CB-840B-49D1-A272-86F1F8B34428}" presName="dummyMaxCanvas" presStyleCnt="0">
        <dgm:presLayoutVars/>
      </dgm:prSet>
      <dgm:spPr/>
    </dgm:pt>
    <dgm:pt modelId="{58D114A0-C3DD-4B9F-B31B-46E30FDE4F2B}" type="pres">
      <dgm:prSet presAssocID="{FA9927CB-840B-49D1-A272-86F1F8B34428}" presName="FiveNodes_1" presStyleLbl="node1" presStyleIdx="0" presStyleCnt="5">
        <dgm:presLayoutVars>
          <dgm:bulletEnabled val="1"/>
        </dgm:presLayoutVars>
      </dgm:prSet>
      <dgm:spPr/>
    </dgm:pt>
    <dgm:pt modelId="{0CA82F5F-996F-44E5-87F3-0E9FE1F33B30}" type="pres">
      <dgm:prSet presAssocID="{FA9927CB-840B-49D1-A272-86F1F8B34428}" presName="FiveNodes_2" presStyleLbl="node1" presStyleIdx="1" presStyleCnt="5">
        <dgm:presLayoutVars>
          <dgm:bulletEnabled val="1"/>
        </dgm:presLayoutVars>
      </dgm:prSet>
      <dgm:spPr/>
    </dgm:pt>
    <dgm:pt modelId="{0A61DA3D-0116-4074-8147-7812269F3BDA}" type="pres">
      <dgm:prSet presAssocID="{FA9927CB-840B-49D1-A272-86F1F8B34428}" presName="FiveNodes_3" presStyleLbl="node1" presStyleIdx="2" presStyleCnt="5">
        <dgm:presLayoutVars>
          <dgm:bulletEnabled val="1"/>
        </dgm:presLayoutVars>
      </dgm:prSet>
      <dgm:spPr/>
    </dgm:pt>
    <dgm:pt modelId="{75FD27FD-9CF4-4C78-B6BA-406F362EE2C9}" type="pres">
      <dgm:prSet presAssocID="{FA9927CB-840B-49D1-A272-86F1F8B34428}" presName="FiveNodes_4" presStyleLbl="node1" presStyleIdx="3" presStyleCnt="5">
        <dgm:presLayoutVars>
          <dgm:bulletEnabled val="1"/>
        </dgm:presLayoutVars>
      </dgm:prSet>
      <dgm:spPr/>
    </dgm:pt>
    <dgm:pt modelId="{BEAC5DCA-9260-42E4-9235-F977A7BCABFA}" type="pres">
      <dgm:prSet presAssocID="{FA9927CB-840B-49D1-A272-86F1F8B34428}" presName="FiveNodes_5" presStyleLbl="node1" presStyleIdx="4" presStyleCnt="5">
        <dgm:presLayoutVars>
          <dgm:bulletEnabled val="1"/>
        </dgm:presLayoutVars>
      </dgm:prSet>
      <dgm:spPr/>
    </dgm:pt>
    <dgm:pt modelId="{8EA890F4-ED43-4D5C-AAEB-9C7613FACB69}" type="pres">
      <dgm:prSet presAssocID="{FA9927CB-840B-49D1-A272-86F1F8B34428}" presName="FiveConn_1-2" presStyleLbl="fgAccFollowNode1" presStyleIdx="0" presStyleCnt="4">
        <dgm:presLayoutVars>
          <dgm:bulletEnabled val="1"/>
        </dgm:presLayoutVars>
      </dgm:prSet>
      <dgm:spPr/>
    </dgm:pt>
    <dgm:pt modelId="{B696D10B-6EC1-4B05-AA55-03275B645170}" type="pres">
      <dgm:prSet presAssocID="{FA9927CB-840B-49D1-A272-86F1F8B34428}" presName="FiveConn_2-3" presStyleLbl="fgAccFollowNode1" presStyleIdx="1" presStyleCnt="4">
        <dgm:presLayoutVars>
          <dgm:bulletEnabled val="1"/>
        </dgm:presLayoutVars>
      </dgm:prSet>
      <dgm:spPr/>
    </dgm:pt>
    <dgm:pt modelId="{C0DF2F4E-8109-49F5-9BD6-428BFCAB997A}" type="pres">
      <dgm:prSet presAssocID="{FA9927CB-840B-49D1-A272-86F1F8B34428}" presName="FiveConn_3-4" presStyleLbl="fgAccFollowNode1" presStyleIdx="2" presStyleCnt="4">
        <dgm:presLayoutVars>
          <dgm:bulletEnabled val="1"/>
        </dgm:presLayoutVars>
      </dgm:prSet>
      <dgm:spPr/>
    </dgm:pt>
    <dgm:pt modelId="{D3AE0D32-83A7-4C01-B8C5-C9D5A04228E7}" type="pres">
      <dgm:prSet presAssocID="{FA9927CB-840B-49D1-A272-86F1F8B34428}" presName="FiveConn_4-5" presStyleLbl="fgAccFollowNode1" presStyleIdx="3" presStyleCnt="4">
        <dgm:presLayoutVars>
          <dgm:bulletEnabled val="1"/>
        </dgm:presLayoutVars>
      </dgm:prSet>
      <dgm:spPr/>
    </dgm:pt>
    <dgm:pt modelId="{640438BD-3C28-49B1-981F-E9068FF524EF}" type="pres">
      <dgm:prSet presAssocID="{FA9927CB-840B-49D1-A272-86F1F8B34428}" presName="FiveNodes_1_text" presStyleLbl="node1" presStyleIdx="4" presStyleCnt="5">
        <dgm:presLayoutVars>
          <dgm:bulletEnabled val="1"/>
        </dgm:presLayoutVars>
      </dgm:prSet>
      <dgm:spPr/>
    </dgm:pt>
    <dgm:pt modelId="{C0423080-F971-49E1-ACD2-47B0FE1433AD}" type="pres">
      <dgm:prSet presAssocID="{FA9927CB-840B-49D1-A272-86F1F8B34428}" presName="FiveNodes_2_text" presStyleLbl="node1" presStyleIdx="4" presStyleCnt="5">
        <dgm:presLayoutVars>
          <dgm:bulletEnabled val="1"/>
        </dgm:presLayoutVars>
      </dgm:prSet>
      <dgm:spPr/>
    </dgm:pt>
    <dgm:pt modelId="{AC6B793F-1629-4054-A2B1-C639E8B610E6}" type="pres">
      <dgm:prSet presAssocID="{FA9927CB-840B-49D1-A272-86F1F8B34428}" presName="FiveNodes_3_text" presStyleLbl="node1" presStyleIdx="4" presStyleCnt="5">
        <dgm:presLayoutVars>
          <dgm:bulletEnabled val="1"/>
        </dgm:presLayoutVars>
      </dgm:prSet>
      <dgm:spPr/>
    </dgm:pt>
    <dgm:pt modelId="{301CF836-FF31-43C8-B39F-6CB7671B0A75}" type="pres">
      <dgm:prSet presAssocID="{FA9927CB-840B-49D1-A272-86F1F8B34428}" presName="FiveNodes_4_text" presStyleLbl="node1" presStyleIdx="4" presStyleCnt="5">
        <dgm:presLayoutVars>
          <dgm:bulletEnabled val="1"/>
        </dgm:presLayoutVars>
      </dgm:prSet>
      <dgm:spPr/>
    </dgm:pt>
    <dgm:pt modelId="{286710DF-3DFE-48ED-87EA-D85F96B39665}" type="pres">
      <dgm:prSet presAssocID="{FA9927CB-840B-49D1-A272-86F1F8B34428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D1107D33-1956-4DF6-9E44-945ADE74BB61}" type="presOf" srcId="{8B2CE06B-7C68-4A43-9845-C29099832F34}" destId="{286710DF-3DFE-48ED-87EA-D85F96B39665}" srcOrd="1" destOrd="0" presId="urn:microsoft.com/office/officeart/2005/8/layout/vProcess5"/>
    <dgm:cxn modelId="{94597F5C-D158-48D3-8656-6D04772C482F}" type="presOf" srcId="{C08CF68E-4837-42A1-9A82-8DD1935F0780}" destId="{0A61DA3D-0116-4074-8147-7812269F3BDA}" srcOrd="0" destOrd="0" presId="urn:microsoft.com/office/officeart/2005/8/layout/vProcess5"/>
    <dgm:cxn modelId="{D2B15C41-E5C5-42B6-A955-BAD647EC745C}" type="presOf" srcId="{DAEF8E0D-BF9E-484D-B017-B9A47A3804FE}" destId="{8EA890F4-ED43-4D5C-AAEB-9C7613FACB69}" srcOrd="0" destOrd="0" presId="urn:microsoft.com/office/officeart/2005/8/layout/vProcess5"/>
    <dgm:cxn modelId="{E1AA5066-F4E3-40CF-860F-5618079A793D}" type="presOf" srcId="{717E6806-F73E-4C32-A329-341E166F4A22}" destId="{C0DF2F4E-8109-49F5-9BD6-428BFCAB997A}" srcOrd="0" destOrd="0" presId="urn:microsoft.com/office/officeart/2005/8/layout/vProcess5"/>
    <dgm:cxn modelId="{47B76749-2B24-4852-8FA3-1B4D6FA05098}" type="presOf" srcId="{69F0FC19-D81A-4CA8-90C3-1C0015DA1980}" destId="{C0423080-F971-49E1-ACD2-47B0FE1433AD}" srcOrd="1" destOrd="0" presId="urn:microsoft.com/office/officeart/2005/8/layout/vProcess5"/>
    <dgm:cxn modelId="{60CA3950-4B2C-4E8B-AA7C-34A4D33FA887}" type="presOf" srcId="{F204A2A2-A3B5-4CD3-8050-629EBD697FE1}" destId="{B696D10B-6EC1-4B05-AA55-03275B645170}" srcOrd="0" destOrd="0" presId="urn:microsoft.com/office/officeart/2005/8/layout/vProcess5"/>
    <dgm:cxn modelId="{95425857-4951-4A2D-89D7-9A05E8A2F22D}" type="presOf" srcId="{EE512401-7F76-431D-8687-AD66AEEE78DF}" destId="{301CF836-FF31-43C8-B39F-6CB7671B0A75}" srcOrd="1" destOrd="0" presId="urn:microsoft.com/office/officeart/2005/8/layout/vProcess5"/>
    <dgm:cxn modelId="{AE0D2658-FE54-498C-ADE0-3D1C5E2144FA}" srcId="{FA9927CB-840B-49D1-A272-86F1F8B34428}" destId="{3268EAE1-B699-499B-8B89-C73F30C73612}" srcOrd="0" destOrd="0" parTransId="{1D090BA3-C74F-484D-964F-88A7E9AFCFFE}" sibTransId="{DAEF8E0D-BF9E-484D-B017-B9A47A3804FE}"/>
    <dgm:cxn modelId="{3D18D77B-F8B6-4D78-A227-1D98FB73DA22}" type="presOf" srcId="{8B2CE06B-7C68-4A43-9845-C29099832F34}" destId="{BEAC5DCA-9260-42E4-9235-F977A7BCABFA}" srcOrd="0" destOrd="0" presId="urn:microsoft.com/office/officeart/2005/8/layout/vProcess5"/>
    <dgm:cxn modelId="{AD56E482-79F8-437E-A0BB-A1F0D4510EB2}" srcId="{FA9927CB-840B-49D1-A272-86F1F8B34428}" destId="{C08CF68E-4837-42A1-9A82-8DD1935F0780}" srcOrd="2" destOrd="0" parTransId="{9482B936-E654-4B7E-B8FA-9871AD149310}" sibTransId="{717E6806-F73E-4C32-A329-341E166F4A22}"/>
    <dgm:cxn modelId="{03FA2C91-FDAC-45F5-B331-2C1D3CBA2872}" type="presOf" srcId="{FA9927CB-840B-49D1-A272-86F1F8B34428}" destId="{62C28880-DD2D-4E98-A9F6-E04433FC51B7}" srcOrd="0" destOrd="0" presId="urn:microsoft.com/office/officeart/2005/8/layout/vProcess5"/>
    <dgm:cxn modelId="{EB681F95-9AAA-4D7E-B1DA-D25867DDCADA}" type="presOf" srcId="{EE512401-7F76-431D-8687-AD66AEEE78DF}" destId="{75FD27FD-9CF4-4C78-B6BA-406F362EE2C9}" srcOrd="0" destOrd="0" presId="urn:microsoft.com/office/officeart/2005/8/layout/vProcess5"/>
    <dgm:cxn modelId="{F0C97B9F-29C2-4AD3-B54D-A5F835AC010D}" type="presOf" srcId="{26194C46-6D3A-4908-A3F8-CF6AAD7CBCE0}" destId="{D3AE0D32-83A7-4C01-B8C5-C9D5A04228E7}" srcOrd="0" destOrd="0" presId="urn:microsoft.com/office/officeart/2005/8/layout/vProcess5"/>
    <dgm:cxn modelId="{E4C571A4-A1A5-45CE-8D0A-0856050EE5D3}" type="presOf" srcId="{3268EAE1-B699-499B-8B89-C73F30C73612}" destId="{640438BD-3C28-49B1-981F-E9068FF524EF}" srcOrd="1" destOrd="0" presId="urn:microsoft.com/office/officeart/2005/8/layout/vProcess5"/>
    <dgm:cxn modelId="{5E0ABCAB-5574-4AD0-9287-0C5394347AD5}" srcId="{FA9927CB-840B-49D1-A272-86F1F8B34428}" destId="{EE512401-7F76-431D-8687-AD66AEEE78DF}" srcOrd="3" destOrd="0" parTransId="{5F24A924-348A-4350-AA66-8588BA3B3B58}" sibTransId="{26194C46-6D3A-4908-A3F8-CF6AAD7CBCE0}"/>
    <dgm:cxn modelId="{004970BE-BCB5-4FA9-90D8-478BD91FA510}" srcId="{FA9927CB-840B-49D1-A272-86F1F8B34428}" destId="{69F0FC19-D81A-4CA8-90C3-1C0015DA1980}" srcOrd="1" destOrd="0" parTransId="{3BCB72B3-CD9B-41D4-BC26-2424FE98A805}" sibTransId="{F204A2A2-A3B5-4CD3-8050-629EBD697FE1}"/>
    <dgm:cxn modelId="{255EACBF-8BDC-41BA-AE1C-BAAA84DA30E5}" type="presOf" srcId="{C08CF68E-4837-42A1-9A82-8DD1935F0780}" destId="{AC6B793F-1629-4054-A2B1-C639E8B610E6}" srcOrd="1" destOrd="0" presId="urn:microsoft.com/office/officeart/2005/8/layout/vProcess5"/>
    <dgm:cxn modelId="{EFA52ADE-3EBE-4230-AD31-839465CF210C}" type="presOf" srcId="{3268EAE1-B699-499B-8B89-C73F30C73612}" destId="{58D114A0-C3DD-4B9F-B31B-46E30FDE4F2B}" srcOrd="0" destOrd="0" presId="urn:microsoft.com/office/officeart/2005/8/layout/vProcess5"/>
    <dgm:cxn modelId="{02AC94F2-7A81-428C-9F51-A92EA49CA9BC}" srcId="{FA9927CB-840B-49D1-A272-86F1F8B34428}" destId="{8B2CE06B-7C68-4A43-9845-C29099832F34}" srcOrd="4" destOrd="0" parTransId="{AFC0E936-2001-46E9-9A37-6EA966009049}" sibTransId="{B7C7163F-69D6-47EA-BF76-FBCC5092948E}"/>
    <dgm:cxn modelId="{B8EDC5F8-1316-4997-8149-E80C12F99F15}" type="presOf" srcId="{69F0FC19-D81A-4CA8-90C3-1C0015DA1980}" destId="{0CA82F5F-996F-44E5-87F3-0E9FE1F33B30}" srcOrd="0" destOrd="0" presId="urn:microsoft.com/office/officeart/2005/8/layout/vProcess5"/>
    <dgm:cxn modelId="{D2C98EEA-F2B9-4F8D-8BBB-D7490904B2CF}" type="presParOf" srcId="{62C28880-DD2D-4E98-A9F6-E04433FC51B7}" destId="{495BAF39-D3E2-4956-8C2D-4DBA0C63D3AF}" srcOrd="0" destOrd="0" presId="urn:microsoft.com/office/officeart/2005/8/layout/vProcess5"/>
    <dgm:cxn modelId="{4312D2F9-1193-407E-99EB-0746887B082D}" type="presParOf" srcId="{62C28880-DD2D-4E98-A9F6-E04433FC51B7}" destId="{58D114A0-C3DD-4B9F-B31B-46E30FDE4F2B}" srcOrd="1" destOrd="0" presId="urn:microsoft.com/office/officeart/2005/8/layout/vProcess5"/>
    <dgm:cxn modelId="{30F69284-7531-40DC-91DC-01971403F5C1}" type="presParOf" srcId="{62C28880-DD2D-4E98-A9F6-E04433FC51B7}" destId="{0CA82F5F-996F-44E5-87F3-0E9FE1F33B30}" srcOrd="2" destOrd="0" presId="urn:microsoft.com/office/officeart/2005/8/layout/vProcess5"/>
    <dgm:cxn modelId="{49D2AA11-7302-4008-ABA3-012AA8784399}" type="presParOf" srcId="{62C28880-DD2D-4E98-A9F6-E04433FC51B7}" destId="{0A61DA3D-0116-4074-8147-7812269F3BDA}" srcOrd="3" destOrd="0" presId="urn:microsoft.com/office/officeart/2005/8/layout/vProcess5"/>
    <dgm:cxn modelId="{66A73B66-D90E-449B-8A97-0E0579A3682C}" type="presParOf" srcId="{62C28880-DD2D-4E98-A9F6-E04433FC51B7}" destId="{75FD27FD-9CF4-4C78-B6BA-406F362EE2C9}" srcOrd="4" destOrd="0" presId="urn:microsoft.com/office/officeart/2005/8/layout/vProcess5"/>
    <dgm:cxn modelId="{C517AA43-7011-4690-90EA-A134E53479CC}" type="presParOf" srcId="{62C28880-DD2D-4E98-A9F6-E04433FC51B7}" destId="{BEAC5DCA-9260-42E4-9235-F977A7BCABFA}" srcOrd="5" destOrd="0" presId="urn:microsoft.com/office/officeart/2005/8/layout/vProcess5"/>
    <dgm:cxn modelId="{531EAEAE-A65E-4D9B-B69F-D06A5A01241B}" type="presParOf" srcId="{62C28880-DD2D-4E98-A9F6-E04433FC51B7}" destId="{8EA890F4-ED43-4D5C-AAEB-9C7613FACB69}" srcOrd="6" destOrd="0" presId="urn:microsoft.com/office/officeart/2005/8/layout/vProcess5"/>
    <dgm:cxn modelId="{033E8D0B-3F4C-470E-B5A0-B56EE86EBB38}" type="presParOf" srcId="{62C28880-DD2D-4E98-A9F6-E04433FC51B7}" destId="{B696D10B-6EC1-4B05-AA55-03275B645170}" srcOrd="7" destOrd="0" presId="urn:microsoft.com/office/officeart/2005/8/layout/vProcess5"/>
    <dgm:cxn modelId="{084C0E92-CC78-4512-A9B6-C5EE9B2D8950}" type="presParOf" srcId="{62C28880-DD2D-4E98-A9F6-E04433FC51B7}" destId="{C0DF2F4E-8109-49F5-9BD6-428BFCAB997A}" srcOrd="8" destOrd="0" presId="urn:microsoft.com/office/officeart/2005/8/layout/vProcess5"/>
    <dgm:cxn modelId="{8754F37B-B3D1-48D9-A9D6-A8CBE30E783D}" type="presParOf" srcId="{62C28880-DD2D-4E98-A9F6-E04433FC51B7}" destId="{D3AE0D32-83A7-4C01-B8C5-C9D5A04228E7}" srcOrd="9" destOrd="0" presId="urn:microsoft.com/office/officeart/2005/8/layout/vProcess5"/>
    <dgm:cxn modelId="{36A3B930-EA39-4CFD-A9E4-7509AD40A241}" type="presParOf" srcId="{62C28880-DD2D-4E98-A9F6-E04433FC51B7}" destId="{640438BD-3C28-49B1-981F-E9068FF524EF}" srcOrd="10" destOrd="0" presId="urn:microsoft.com/office/officeart/2005/8/layout/vProcess5"/>
    <dgm:cxn modelId="{F851F62E-7B58-4BA4-B1B2-A0D6683E328C}" type="presParOf" srcId="{62C28880-DD2D-4E98-A9F6-E04433FC51B7}" destId="{C0423080-F971-49E1-ACD2-47B0FE1433AD}" srcOrd="11" destOrd="0" presId="urn:microsoft.com/office/officeart/2005/8/layout/vProcess5"/>
    <dgm:cxn modelId="{6A651E1F-3EA0-4135-BB90-579AADC5ABEB}" type="presParOf" srcId="{62C28880-DD2D-4E98-A9F6-E04433FC51B7}" destId="{AC6B793F-1629-4054-A2B1-C639E8B610E6}" srcOrd="12" destOrd="0" presId="urn:microsoft.com/office/officeart/2005/8/layout/vProcess5"/>
    <dgm:cxn modelId="{6BAB2E67-89AE-4BCC-A46B-E72FCAB5521B}" type="presParOf" srcId="{62C28880-DD2D-4E98-A9F6-E04433FC51B7}" destId="{301CF836-FF31-43C8-B39F-6CB7671B0A75}" srcOrd="13" destOrd="0" presId="urn:microsoft.com/office/officeart/2005/8/layout/vProcess5"/>
    <dgm:cxn modelId="{A4FBB452-01C0-4443-8CA0-05F69039F1EB}" type="presParOf" srcId="{62C28880-DD2D-4E98-A9F6-E04433FC51B7}" destId="{286710DF-3DFE-48ED-87EA-D85F96B39665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31901A-A498-42A0-9B4E-E8DA4CDA360B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A05AE1E-F71D-40D2-B8AE-48D5CDBD68DB}">
      <dgm:prSet phldrT="[Текст]"/>
      <dgm:spPr/>
      <dgm:t>
        <a:bodyPr/>
        <a:lstStyle/>
        <a:p>
          <a:pPr algn="ctr"/>
          <a:r>
            <a:rPr lang="ru-RU" dirty="0">
              <a:solidFill>
                <a:srgbClr val="002060"/>
              </a:solidFill>
              <a:latin typeface="AGAvantGardeCyr" panose="020B7200000000000000" pitchFamily="34" charset="-52"/>
            </a:rPr>
            <a:t>В настоящее время различные </a:t>
          </a:r>
          <a:r>
            <a:rPr lang="ru-RU" dirty="0">
              <a:solidFill>
                <a:srgbClr val="FF0000"/>
              </a:solidFill>
              <a:latin typeface="AGAvantGardeCyr" panose="020B7200000000000000" pitchFamily="34" charset="-52"/>
            </a:rPr>
            <a:t>ФЕДЕРАЛЬНЫЕ ЗАКОНЫ, НОРМАТИВНО-ПРАВОВЫЕ АКТЫ И ИХ ПОЛОЖЕНИЯ, </a:t>
          </a:r>
          <a:r>
            <a:rPr lang="ru-RU" dirty="0">
              <a:solidFill>
                <a:srgbClr val="002060"/>
              </a:solidFill>
              <a:latin typeface="AGAvantGardeCyr" panose="020B7200000000000000" pitchFamily="34" charset="-52"/>
            </a:rPr>
            <a:t>затрагивают вопросы обеспечения безопасности детей в информационном пространстве.</a:t>
          </a:r>
        </a:p>
      </dgm:t>
    </dgm:pt>
    <dgm:pt modelId="{ACA8B49F-7D37-4C4F-91DD-A4E1372B9AE8}" type="parTrans" cxnId="{802873CD-21AB-4065-9250-66B51F17D1D5}">
      <dgm:prSet/>
      <dgm:spPr/>
      <dgm:t>
        <a:bodyPr/>
        <a:lstStyle/>
        <a:p>
          <a:pPr algn="ctr"/>
          <a:endParaRPr lang="ru-RU">
            <a:latin typeface="AGAvantGardeCyr" panose="020B7200000000000000" pitchFamily="34" charset="-52"/>
          </a:endParaRPr>
        </a:p>
      </dgm:t>
    </dgm:pt>
    <dgm:pt modelId="{03B2C0E0-EC5B-4C22-A485-1339719F6CF1}" type="sibTrans" cxnId="{802873CD-21AB-4065-9250-66B51F17D1D5}">
      <dgm:prSet/>
      <dgm:spPr/>
      <dgm:t>
        <a:bodyPr/>
        <a:lstStyle/>
        <a:p>
          <a:pPr algn="ctr"/>
          <a:endParaRPr lang="ru-RU">
            <a:latin typeface="AGAvantGardeCyr" panose="020B7200000000000000" pitchFamily="34" charset="-52"/>
          </a:endParaRPr>
        </a:p>
      </dgm:t>
    </dgm:pt>
    <dgm:pt modelId="{B1CD7726-0967-4FB5-85A0-BEEF9FF81362}">
      <dgm:prSet phldrT="[Текст]" custT="1"/>
      <dgm:spPr/>
      <dgm:t>
        <a:bodyPr/>
        <a:lstStyle/>
        <a:p>
          <a:pPr algn="ctr"/>
          <a:r>
            <a:rPr lang="ru-RU" sz="1600" dirty="0">
              <a:latin typeface="AGAvantGardeCyr" panose="020B7200000000000000" pitchFamily="34" charset="-52"/>
            </a:rPr>
            <a:t>Федеральный закон от 27.07.2006 N 149-ФЗ "Об информации, информационных технологиях и о защите информации" определяет механизм физического ограничения доступа к запрещенной информации в сети «Интернет».</a:t>
          </a:r>
        </a:p>
      </dgm:t>
    </dgm:pt>
    <dgm:pt modelId="{5D1866A5-07C0-46AD-AD3E-E5F107B4EE19}" type="parTrans" cxnId="{94176AB0-EAC5-4CF1-A7BA-F5FC300C92D9}">
      <dgm:prSet/>
      <dgm:spPr/>
      <dgm:t>
        <a:bodyPr/>
        <a:lstStyle/>
        <a:p>
          <a:pPr algn="ctr"/>
          <a:endParaRPr lang="ru-RU">
            <a:latin typeface="AGAvantGardeCyr" panose="020B7200000000000000" pitchFamily="34" charset="-52"/>
          </a:endParaRPr>
        </a:p>
      </dgm:t>
    </dgm:pt>
    <dgm:pt modelId="{5CF027E3-00DE-4385-9658-A1E82D0D81E2}" type="sibTrans" cxnId="{94176AB0-EAC5-4CF1-A7BA-F5FC300C92D9}">
      <dgm:prSet/>
      <dgm:spPr/>
      <dgm:t>
        <a:bodyPr/>
        <a:lstStyle/>
        <a:p>
          <a:pPr algn="ctr"/>
          <a:endParaRPr lang="ru-RU">
            <a:latin typeface="AGAvantGardeCyr" panose="020B7200000000000000" pitchFamily="34" charset="-52"/>
          </a:endParaRPr>
        </a:p>
      </dgm:t>
    </dgm:pt>
    <dgm:pt modelId="{E013F9C0-C668-40D8-8079-045E9ECA5C93}">
      <dgm:prSet phldrT="[Текст]" custT="1"/>
      <dgm:spPr/>
      <dgm:t>
        <a:bodyPr/>
        <a:lstStyle/>
        <a:p>
          <a:pPr algn="ctr"/>
          <a:r>
            <a:rPr lang="ru-RU" sz="1600" dirty="0">
              <a:latin typeface="AGAvantGardeCyr" panose="020B7200000000000000" pitchFamily="34" charset="-52"/>
            </a:rPr>
            <a:t>Федеральный закон от 29.12.2010 N 436-ФЗ «О защите детей от информации, причиняющей вред их здоровью и развитию» регулирует отношения, связанные с защитой детей от информации, причиняющей вред их здоровью и (или) развитию, в том числе от такой информации, содержащейся в информационной продукции.</a:t>
          </a:r>
        </a:p>
      </dgm:t>
    </dgm:pt>
    <dgm:pt modelId="{FCC5EA53-0EC6-4BFC-9002-70A67DA14ADC}" type="parTrans" cxnId="{98646C98-D82C-42D6-AE7E-F5C54BFA4C93}">
      <dgm:prSet/>
      <dgm:spPr/>
      <dgm:t>
        <a:bodyPr/>
        <a:lstStyle/>
        <a:p>
          <a:pPr algn="ctr"/>
          <a:endParaRPr lang="ru-RU">
            <a:latin typeface="AGAvantGardeCyr" panose="020B7200000000000000" pitchFamily="34" charset="-52"/>
          </a:endParaRPr>
        </a:p>
      </dgm:t>
    </dgm:pt>
    <dgm:pt modelId="{502FCC1C-6306-423B-938B-D0CC0C62200D}" type="sibTrans" cxnId="{98646C98-D82C-42D6-AE7E-F5C54BFA4C93}">
      <dgm:prSet/>
      <dgm:spPr/>
      <dgm:t>
        <a:bodyPr/>
        <a:lstStyle/>
        <a:p>
          <a:pPr algn="ctr"/>
          <a:endParaRPr lang="ru-RU">
            <a:latin typeface="AGAvantGardeCyr" panose="020B7200000000000000" pitchFamily="34" charset="-52"/>
          </a:endParaRPr>
        </a:p>
      </dgm:t>
    </dgm:pt>
    <dgm:pt modelId="{EEAEB582-0418-48FE-8329-B3FCFC79A210}">
      <dgm:prSet phldrT="[Текст]"/>
      <dgm:spPr>
        <a:solidFill>
          <a:schemeClr val="bg1"/>
        </a:solidFill>
      </dgm:spPr>
      <dgm:t>
        <a:bodyPr/>
        <a:lstStyle/>
        <a:p>
          <a:pPr algn="ctr"/>
          <a:r>
            <a:rPr lang="ru-RU" dirty="0">
              <a:latin typeface="AGAvantGardeCyr" panose="020B7200000000000000" pitchFamily="34" charset="-52"/>
            </a:rPr>
            <a:t>Согласно пункту 1 статьи 14  Федерального закона от 24.07.1998 N 124-ФЗ "Об основных гарантиях прав ребенка в Российской Федерации" органы государственной власти Российской Федерации принимают меры по защите ребенка от информации, пропаганды и агитации, наносящих вред его здоровью, нравственному и духовному развитию, в том числе от национальной, классовой, социальной нетерпимости, от рекламы алкогольной продукции и табачных изделий, от пропаганды социального, расового, национального и религиозного неравенства, от информации порнографического характера, от информации, пропагандирующей нетрадиционные сексуальные отношения, а также от распространения печатной продукции, аудио- и видеопродукции, пропагандирующей насилие и жестокость, наркоманию, токсикоманию, антиобщественное поведение.</a:t>
          </a:r>
        </a:p>
      </dgm:t>
    </dgm:pt>
    <dgm:pt modelId="{23211E38-0659-4AC3-A99F-35488AEB916C}" type="parTrans" cxnId="{4AE08716-0AFE-47C1-9C0E-1054FFDD1060}">
      <dgm:prSet/>
      <dgm:spPr/>
      <dgm:t>
        <a:bodyPr/>
        <a:lstStyle/>
        <a:p>
          <a:pPr algn="ctr"/>
          <a:endParaRPr lang="ru-RU">
            <a:latin typeface="AGAvantGardeCyr" panose="020B7200000000000000" pitchFamily="34" charset="-52"/>
          </a:endParaRPr>
        </a:p>
      </dgm:t>
    </dgm:pt>
    <dgm:pt modelId="{C913513D-3CF1-4FBA-BCBC-5B2A729584C8}" type="sibTrans" cxnId="{4AE08716-0AFE-47C1-9C0E-1054FFDD1060}">
      <dgm:prSet/>
      <dgm:spPr/>
      <dgm:t>
        <a:bodyPr/>
        <a:lstStyle/>
        <a:p>
          <a:pPr algn="ctr"/>
          <a:endParaRPr lang="ru-RU">
            <a:latin typeface="AGAvantGardeCyr" panose="020B7200000000000000" pitchFamily="34" charset="-52"/>
          </a:endParaRPr>
        </a:p>
      </dgm:t>
    </dgm:pt>
    <dgm:pt modelId="{4866F52F-944B-4882-9AD5-7F9332650734}" type="pres">
      <dgm:prSet presAssocID="{7131901A-A498-42A0-9B4E-E8DA4CDA360B}" presName="vert0" presStyleCnt="0">
        <dgm:presLayoutVars>
          <dgm:dir/>
          <dgm:animOne val="branch"/>
          <dgm:animLvl val="lvl"/>
        </dgm:presLayoutVars>
      </dgm:prSet>
      <dgm:spPr/>
    </dgm:pt>
    <dgm:pt modelId="{4410D5ED-38FF-4998-B2EB-9D655CAD880E}" type="pres">
      <dgm:prSet presAssocID="{5A05AE1E-F71D-40D2-B8AE-48D5CDBD68DB}" presName="thickLine" presStyleLbl="alignNode1" presStyleIdx="0" presStyleCnt="1"/>
      <dgm:spPr/>
    </dgm:pt>
    <dgm:pt modelId="{71291AEB-8CE7-4D14-B1E4-B78B5A3ABED9}" type="pres">
      <dgm:prSet presAssocID="{5A05AE1E-F71D-40D2-B8AE-48D5CDBD68DB}" presName="horz1" presStyleCnt="0"/>
      <dgm:spPr/>
    </dgm:pt>
    <dgm:pt modelId="{65269293-ADFE-40EB-B6AA-B4ECAABBC88B}" type="pres">
      <dgm:prSet presAssocID="{5A05AE1E-F71D-40D2-B8AE-48D5CDBD68DB}" presName="tx1" presStyleLbl="revTx" presStyleIdx="0" presStyleCnt="4"/>
      <dgm:spPr/>
    </dgm:pt>
    <dgm:pt modelId="{2D1B1A55-A8DD-4CA9-B9BD-06A5069BDF4C}" type="pres">
      <dgm:prSet presAssocID="{5A05AE1E-F71D-40D2-B8AE-48D5CDBD68DB}" presName="vert1" presStyleCnt="0"/>
      <dgm:spPr/>
    </dgm:pt>
    <dgm:pt modelId="{231C089D-33CF-4467-8AB9-AF86E08085C8}" type="pres">
      <dgm:prSet presAssocID="{B1CD7726-0967-4FB5-85A0-BEEF9FF81362}" presName="vertSpace2a" presStyleCnt="0"/>
      <dgm:spPr/>
    </dgm:pt>
    <dgm:pt modelId="{8205B9E4-457D-43DE-9291-65EED6324560}" type="pres">
      <dgm:prSet presAssocID="{B1CD7726-0967-4FB5-85A0-BEEF9FF81362}" presName="horz2" presStyleCnt="0"/>
      <dgm:spPr/>
    </dgm:pt>
    <dgm:pt modelId="{7923EF7E-900E-4EA6-BD23-4F6B803AE3E3}" type="pres">
      <dgm:prSet presAssocID="{B1CD7726-0967-4FB5-85A0-BEEF9FF81362}" presName="horzSpace2" presStyleCnt="0"/>
      <dgm:spPr/>
    </dgm:pt>
    <dgm:pt modelId="{5B3E162B-AA6F-48C9-8F85-4ACAAE512AE8}" type="pres">
      <dgm:prSet presAssocID="{B1CD7726-0967-4FB5-85A0-BEEF9FF81362}" presName="tx2" presStyleLbl="revTx" presStyleIdx="1" presStyleCnt="4"/>
      <dgm:spPr/>
    </dgm:pt>
    <dgm:pt modelId="{B811CB3A-BBB4-41C6-A4A5-3BFA61072C8A}" type="pres">
      <dgm:prSet presAssocID="{B1CD7726-0967-4FB5-85A0-BEEF9FF81362}" presName="vert2" presStyleCnt="0"/>
      <dgm:spPr/>
    </dgm:pt>
    <dgm:pt modelId="{1B398BA3-0197-4B79-873A-B334645C27E4}" type="pres">
      <dgm:prSet presAssocID="{B1CD7726-0967-4FB5-85A0-BEEF9FF81362}" presName="thinLine2b" presStyleLbl="callout" presStyleIdx="0" presStyleCnt="3"/>
      <dgm:spPr/>
    </dgm:pt>
    <dgm:pt modelId="{C64006C1-690E-4EDA-ACBA-04EBBF2ED0D5}" type="pres">
      <dgm:prSet presAssocID="{B1CD7726-0967-4FB5-85A0-BEEF9FF81362}" presName="vertSpace2b" presStyleCnt="0"/>
      <dgm:spPr/>
    </dgm:pt>
    <dgm:pt modelId="{1B32BA20-0BFD-45F5-A3C6-4BF1FB50BD09}" type="pres">
      <dgm:prSet presAssocID="{E013F9C0-C668-40D8-8079-045E9ECA5C93}" presName="horz2" presStyleCnt="0"/>
      <dgm:spPr/>
    </dgm:pt>
    <dgm:pt modelId="{9759A5C6-220D-4654-864F-3D0775602B74}" type="pres">
      <dgm:prSet presAssocID="{E013F9C0-C668-40D8-8079-045E9ECA5C93}" presName="horzSpace2" presStyleCnt="0"/>
      <dgm:spPr/>
    </dgm:pt>
    <dgm:pt modelId="{5595E201-D1EB-4C68-BF64-2D14A67DEA2C}" type="pres">
      <dgm:prSet presAssocID="{E013F9C0-C668-40D8-8079-045E9ECA5C93}" presName="tx2" presStyleLbl="revTx" presStyleIdx="2" presStyleCnt="4"/>
      <dgm:spPr/>
    </dgm:pt>
    <dgm:pt modelId="{E8AF2138-AEFF-476A-8A6E-953C289E9C93}" type="pres">
      <dgm:prSet presAssocID="{E013F9C0-C668-40D8-8079-045E9ECA5C93}" presName="vert2" presStyleCnt="0"/>
      <dgm:spPr/>
    </dgm:pt>
    <dgm:pt modelId="{789EF7F6-F32F-4E90-88C7-74E7542CDCD9}" type="pres">
      <dgm:prSet presAssocID="{E013F9C0-C668-40D8-8079-045E9ECA5C93}" presName="thinLine2b" presStyleLbl="callout" presStyleIdx="1" presStyleCnt="3"/>
      <dgm:spPr/>
    </dgm:pt>
    <dgm:pt modelId="{1012C70E-449E-4EB5-A1BA-3EFF3EC133DF}" type="pres">
      <dgm:prSet presAssocID="{E013F9C0-C668-40D8-8079-045E9ECA5C93}" presName="vertSpace2b" presStyleCnt="0"/>
      <dgm:spPr/>
    </dgm:pt>
    <dgm:pt modelId="{C31A0361-BD93-456D-89B3-1EC67312BC03}" type="pres">
      <dgm:prSet presAssocID="{EEAEB582-0418-48FE-8329-B3FCFC79A210}" presName="horz2" presStyleCnt="0"/>
      <dgm:spPr/>
    </dgm:pt>
    <dgm:pt modelId="{E0AA3093-2E97-4185-9291-101592000FE2}" type="pres">
      <dgm:prSet presAssocID="{EEAEB582-0418-48FE-8329-B3FCFC79A210}" presName="horzSpace2" presStyleCnt="0"/>
      <dgm:spPr/>
    </dgm:pt>
    <dgm:pt modelId="{263764EC-8AC0-445C-868E-C7185B0BD6C6}" type="pres">
      <dgm:prSet presAssocID="{EEAEB582-0418-48FE-8329-B3FCFC79A210}" presName="tx2" presStyleLbl="revTx" presStyleIdx="3" presStyleCnt="4"/>
      <dgm:spPr/>
    </dgm:pt>
    <dgm:pt modelId="{DEDF7F0F-DF0F-430F-806C-48F0B34DBA92}" type="pres">
      <dgm:prSet presAssocID="{EEAEB582-0418-48FE-8329-B3FCFC79A210}" presName="vert2" presStyleCnt="0"/>
      <dgm:spPr/>
    </dgm:pt>
    <dgm:pt modelId="{0A738FF7-C7E6-4CC8-8FB6-F6D6A52DE7E7}" type="pres">
      <dgm:prSet presAssocID="{EEAEB582-0418-48FE-8329-B3FCFC79A210}" presName="thinLine2b" presStyleLbl="callout" presStyleIdx="2" presStyleCnt="3"/>
      <dgm:spPr/>
    </dgm:pt>
    <dgm:pt modelId="{664A974F-C070-4C73-B0CE-062E63C3EA0C}" type="pres">
      <dgm:prSet presAssocID="{EEAEB582-0418-48FE-8329-B3FCFC79A210}" presName="vertSpace2b" presStyleCnt="0"/>
      <dgm:spPr/>
    </dgm:pt>
  </dgm:ptLst>
  <dgm:cxnLst>
    <dgm:cxn modelId="{4AE08716-0AFE-47C1-9C0E-1054FFDD1060}" srcId="{5A05AE1E-F71D-40D2-B8AE-48D5CDBD68DB}" destId="{EEAEB582-0418-48FE-8329-B3FCFC79A210}" srcOrd="2" destOrd="0" parTransId="{23211E38-0659-4AC3-A99F-35488AEB916C}" sibTransId="{C913513D-3CF1-4FBA-BCBC-5B2A729584C8}"/>
    <dgm:cxn modelId="{91D9E62D-4552-4100-AD03-6B315363CD96}" type="presOf" srcId="{E013F9C0-C668-40D8-8079-045E9ECA5C93}" destId="{5595E201-D1EB-4C68-BF64-2D14A67DEA2C}" srcOrd="0" destOrd="0" presId="urn:microsoft.com/office/officeart/2008/layout/LinedList"/>
    <dgm:cxn modelId="{9F78A453-6C88-49FB-8053-52B20D720920}" type="presOf" srcId="{5A05AE1E-F71D-40D2-B8AE-48D5CDBD68DB}" destId="{65269293-ADFE-40EB-B6AA-B4ECAABBC88B}" srcOrd="0" destOrd="0" presId="urn:microsoft.com/office/officeart/2008/layout/LinedList"/>
    <dgm:cxn modelId="{85C7AD7D-3A34-43F8-8C86-F5B73E1C063A}" type="presOf" srcId="{EEAEB582-0418-48FE-8329-B3FCFC79A210}" destId="{263764EC-8AC0-445C-868E-C7185B0BD6C6}" srcOrd="0" destOrd="0" presId="urn:microsoft.com/office/officeart/2008/layout/LinedList"/>
    <dgm:cxn modelId="{1DB92B80-41BA-42B7-B7AC-09BED133FF18}" type="presOf" srcId="{B1CD7726-0967-4FB5-85A0-BEEF9FF81362}" destId="{5B3E162B-AA6F-48C9-8F85-4ACAAE512AE8}" srcOrd="0" destOrd="0" presId="urn:microsoft.com/office/officeart/2008/layout/LinedList"/>
    <dgm:cxn modelId="{98646C98-D82C-42D6-AE7E-F5C54BFA4C93}" srcId="{5A05AE1E-F71D-40D2-B8AE-48D5CDBD68DB}" destId="{E013F9C0-C668-40D8-8079-045E9ECA5C93}" srcOrd="1" destOrd="0" parTransId="{FCC5EA53-0EC6-4BFC-9002-70A67DA14ADC}" sibTransId="{502FCC1C-6306-423B-938B-D0CC0C62200D}"/>
    <dgm:cxn modelId="{94176AB0-EAC5-4CF1-A7BA-F5FC300C92D9}" srcId="{5A05AE1E-F71D-40D2-B8AE-48D5CDBD68DB}" destId="{B1CD7726-0967-4FB5-85A0-BEEF9FF81362}" srcOrd="0" destOrd="0" parTransId="{5D1866A5-07C0-46AD-AD3E-E5F107B4EE19}" sibTransId="{5CF027E3-00DE-4385-9658-A1E82D0D81E2}"/>
    <dgm:cxn modelId="{EE734BBE-4E1B-479D-BEA6-61909F0A8F39}" type="presOf" srcId="{7131901A-A498-42A0-9B4E-E8DA4CDA360B}" destId="{4866F52F-944B-4882-9AD5-7F9332650734}" srcOrd="0" destOrd="0" presId="urn:microsoft.com/office/officeart/2008/layout/LinedList"/>
    <dgm:cxn modelId="{802873CD-21AB-4065-9250-66B51F17D1D5}" srcId="{7131901A-A498-42A0-9B4E-E8DA4CDA360B}" destId="{5A05AE1E-F71D-40D2-B8AE-48D5CDBD68DB}" srcOrd="0" destOrd="0" parTransId="{ACA8B49F-7D37-4C4F-91DD-A4E1372B9AE8}" sibTransId="{03B2C0E0-EC5B-4C22-A485-1339719F6CF1}"/>
    <dgm:cxn modelId="{495F7503-A2CC-4F84-9F42-8B7C1620059E}" type="presParOf" srcId="{4866F52F-944B-4882-9AD5-7F9332650734}" destId="{4410D5ED-38FF-4998-B2EB-9D655CAD880E}" srcOrd="0" destOrd="0" presId="urn:microsoft.com/office/officeart/2008/layout/LinedList"/>
    <dgm:cxn modelId="{A8851144-8011-407B-8553-7B5D1338C5C7}" type="presParOf" srcId="{4866F52F-944B-4882-9AD5-7F9332650734}" destId="{71291AEB-8CE7-4D14-B1E4-B78B5A3ABED9}" srcOrd="1" destOrd="0" presId="urn:microsoft.com/office/officeart/2008/layout/LinedList"/>
    <dgm:cxn modelId="{A776D1B9-1B0E-46A4-943C-5419B8C25363}" type="presParOf" srcId="{71291AEB-8CE7-4D14-B1E4-B78B5A3ABED9}" destId="{65269293-ADFE-40EB-B6AA-B4ECAABBC88B}" srcOrd="0" destOrd="0" presId="urn:microsoft.com/office/officeart/2008/layout/LinedList"/>
    <dgm:cxn modelId="{02E7F99A-243F-476B-8D13-C6DCF6621F97}" type="presParOf" srcId="{71291AEB-8CE7-4D14-B1E4-B78B5A3ABED9}" destId="{2D1B1A55-A8DD-4CA9-B9BD-06A5069BDF4C}" srcOrd="1" destOrd="0" presId="urn:microsoft.com/office/officeart/2008/layout/LinedList"/>
    <dgm:cxn modelId="{6BC7B7EC-3E32-4BCB-B1C5-EF9928ACCF67}" type="presParOf" srcId="{2D1B1A55-A8DD-4CA9-B9BD-06A5069BDF4C}" destId="{231C089D-33CF-4467-8AB9-AF86E08085C8}" srcOrd="0" destOrd="0" presId="urn:microsoft.com/office/officeart/2008/layout/LinedList"/>
    <dgm:cxn modelId="{E21F75CB-63B4-4274-876A-2096A0B67E27}" type="presParOf" srcId="{2D1B1A55-A8DD-4CA9-B9BD-06A5069BDF4C}" destId="{8205B9E4-457D-43DE-9291-65EED6324560}" srcOrd="1" destOrd="0" presId="urn:microsoft.com/office/officeart/2008/layout/LinedList"/>
    <dgm:cxn modelId="{87789053-2AD4-4BC7-BD18-5EDE26D57198}" type="presParOf" srcId="{8205B9E4-457D-43DE-9291-65EED6324560}" destId="{7923EF7E-900E-4EA6-BD23-4F6B803AE3E3}" srcOrd="0" destOrd="0" presId="urn:microsoft.com/office/officeart/2008/layout/LinedList"/>
    <dgm:cxn modelId="{DC9863A5-8270-4F96-AED2-5859F07BB1F7}" type="presParOf" srcId="{8205B9E4-457D-43DE-9291-65EED6324560}" destId="{5B3E162B-AA6F-48C9-8F85-4ACAAE512AE8}" srcOrd="1" destOrd="0" presId="urn:microsoft.com/office/officeart/2008/layout/LinedList"/>
    <dgm:cxn modelId="{4B21EA64-D1F8-477C-951F-25CB5B7152C4}" type="presParOf" srcId="{8205B9E4-457D-43DE-9291-65EED6324560}" destId="{B811CB3A-BBB4-41C6-A4A5-3BFA61072C8A}" srcOrd="2" destOrd="0" presId="urn:microsoft.com/office/officeart/2008/layout/LinedList"/>
    <dgm:cxn modelId="{F10132C7-0563-48A0-AE10-583F5D75CCD4}" type="presParOf" srcId="{2D1B1A55-A8DD-4CA9-B9BD-06A5069BDF4C}" destId="{1B398BA3-0197-4B79-873A-B334645C27E4}" srcOrd="2" destOrd="0" presId="urn:microsoft.com/office/officeart/2008/layout/LinedList"/>
    <dgm:cxn modelId="{ED016269-A3FB-4798-B3F0-F8D655D8260A}" type="presParOf" srcId="{2D1B1A55-A8DD-4CA9-B9BD-06A5069BDF4C}" destId="{C64006C1-690E-4EDA-ACBA-04EBBF2ED0D5}" srcOrd="3" destOrd="0" presId="urn:microsoft.com/office/officeart/2008/layout/LinedList"/>
    <dgm:cxn modelId="{7775DF32-0B2E-4A59-9EDA-27B36EFA7F86}" type="presParOf" srcId="{2D1B1A55-A8DD-4CA9-B9BD-06A5069BDF4C}" destId="{1B32BA20-0BFD-45F5-A3C6-4BF1FB50BD09}" srcOrd="4" destOrd="0" presId="urn:microsoft.com/office/officeart/2008/layout/LinedList"/>
    <dgm:cxn modelId="{7939C4A5-66A8-412C-9CA4-2AEA929238A1}" type="presParOf" srcId="{1B32BA20-0BFD-45F5-A3C6-4BF1FB50BD09}" destId="{9759A5C6-220D-4654-864F-3D0775602B74}" srcOrd="0" destOrd="0" presId="urn:microsoft.com/office/officeart/2008/layout/LinedList"/>
    <dgm:cxn modelId="{EAFE2BBE-FA85-495F-86CB-D1C0D8767E4A}" type="presParOf" srcId="{1B32BA20-0BFD-45F5-A3C6-4BF1FB50BD09}" destId="{5595E201-D1EB-4C68-BF64-2D14A67DEA2C}" srcOrd="1" destOrd="0" presId="urn:microsoft.com/office/officeart/2008/layout/LinedList"/>
    <dgm:cxn modelId="{C0048E81-534A-4BD4-A47D-BC726758FDB7}" type="presParOf" srcId="{1B32BA20-0BFD-45F5-A3C6-4BF1FB50BD09}" destId="{E8AF2138-AEFF-476A-8A6E-953C289E9C93}" srcOrd="2" destOrd="0" presId="urn:microsoft.com/office/officeart/2008/layout/LinedList"/>
    <dgm:cxn modelId="{8FEA1653-FE63-4F31-A4DD-1FB1F71A68D1}" type="presParOf" srcId="{2D1B1A55-A8DD-4CA9-B9BD-06A5069BDF4C}" destId="{789EF7F6-F32F-4E90-88C7-74E7542CDCD9}" srcOrd="5" destOrd="0" presId="urn:microsoft.com/office/officeart/2008/layout/LinedList"/>
    <dgm:cxn modelId="{920A5AA4-436C-46A7-9700-6A6D8688CEAD}" type="presParOf" srcId="{2D1B1A55-A8DD-4CA9-B9BD-06A5069BDF4C}" destId="{1012C70E-449E-4EB5-A1BA-3EFF3EC133DF}" srcOrd="6" destOrd="0" presId="urn:microsoft.com/office/officeart/2008/layout/LinedList"/>
    <dgm:cxn modelId="{DAB597A1-D7CC-4171-88A1-59FCB868C8CC}" type="presParOf" srcId="{2D1B1A55-A8DD-4CA9-B9BD-06A5069BDF4C}" destId="{C31A0361-BD93-456D-89B3-1EC67312BC03}" srcOrd="7" destOrd="0" presId="urn:microsoft.com/office/officeart/2008/layout/LinedList"/>
    <dgm:cxn modelId="{15EBE393-219C-4B9E-940B-6DD4843D4FEF}" type="presParOf" srcId="{C31A0361-BD93-456D-89B3-1EC67312BC03}" destId="{E0AA3093-2E97-4185-9291-101592000FE2}" srcOrd="0" destOrd="0" presId="urn:microsoft.com/office/officeart/2008/layout/LinedList"/>
    <dgm:cxn modelId="{40779DE4-CBD7-446D-B8BC-DAB171FFE5D0}" type="presParOf" srcId="{C31A0361-BD93-456D-89B3-1EC67312BC03}" destId="{263764EC-8AC0-445C-868E-C7185B0BD6C6}" srcOrd="1" destOrd="0" presId="urn:microsoft.com/office/officeart/2008/layout/LinedList"/>
    <dgm:cxn modelId="{0DA24395-A0F3-4C1E-A960-72EDB614045A}" type="presParOf" srcId="{C31A0361-BD93-456D-89B3-1EC67312BC03}" destId="{DEDF7F0F-DF0F-430F-806C-48F0B34DBA92}" srcOrd="2" destOrd="0" presId="urn:microsoft.com/office/officeart/2008/layout/LinedList"/>
    <dgm:cxn modelId="{974F1092-D5F5-4DFC-A9CB-BB1118535245}" type="presParOf" srcId="{2D1B1A55-A8DD-4CA9-B9BD-06A5069BDF4C}" destId="{0A738FF7-C7E6-4CC8-8FB6-F6D6A52DE7E7}" srcOrd="8" destOrd="0" presId="urn:microsoft.com/office/officeart/2008/layout/LinedList"/>
    <dgm:cxn modelId="{CB7F6340-CBBC-4BD4-A9E2-857AB84ED6BE}" type="presParOf" srcId="{2D1B1A55-A8DD-4CA9-B9BD-06A5069BDF4C}" destId="{664A974F-C070-4C73-B0CE-062E63C3EA0C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CB5C9B-92B4-40FB-814E-CC3C9A2441E9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606C3C0-C1F6-42EB-AA11-9E580DE98A07}">
      <dgm:prSet phldrT="[Текст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sz="1000" dirty="0">
              <a:latin typeface="AGAvantGardeCyr" panose="020B7200000000000000" pitchFamily="34" charset="-52"/>
            </a:rPr>
            <a:t>освоение знаний, составляющих основу научных представлений об информации, информационных процессах, системах, технологиях и моделях</a:t>
          </a:r>
        </a:p>
      </dgm:t>
    </dgm:pt>
    <dgm:pt modelId="{BD8384E1-CA8C-4151-A989-F20CECFE8865}" type="parTrans" cxnId="{1C462A4A-A4FA-44EB-BBC6-5CCB5A756C81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21B64B8A-F61D-49BE-AFD7-54F07297161C}" type="sibTrans" cxnId="{1C462A4A-A4FA-44EB-BBC6-5CCB5A756C81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D95964A0-1375-483A-819C-5E4DF2BF46CF}">
      <dgm:prSet phldrT="[Текст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sz="1000" dirty="0">
              <a:latin typeface="AGAvantGardeCyr" panose="020B7200000000000000" pitchFamily="34" charset="-52"/>
            </a:rPr>
            <a:t>овладение умениями работать с различными видами информации с помощью компьютера и других средств информационных и коммуникационных технологий (ИКТ), организовывать собственную информационную деятельность и планировать ее результаты</a:t>
          </a:r>
        </a:p>
      </dgm:t>
    </dgm:pt>
    <dgm:pt modelId="{87F73AA6-7DEA-4757-9EC0-E21E3EAD1670}" type="parTrans" cxnId="{7675422B-D351-4E26-9A85-1BCB4A36B8F5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8BFCC28C-AF59-4C2F-B02B-5E9E88333DC3}" type="sibTrans" cxnId="{7675422B-D351-4E26-9A85-1BCB4A36B8F5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F03B4095-A584-4680-B555-6A83E8F302B0}">
      <dgm:prSet phldrT="[Текст]" custT="1"/>
      <dgm:spPr>
        <a:solidFill>
          <a:srgbClr val="FC8604"/>
        </a:solidFill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sz="1000" dirty="0">
              <a:latin typeface="AGAvantGardeCyr" panose="020B7200000000000000" pitchFamily="34" charset="-52"/>
            </a:rPr>
            <a:t>развитие познавательных интересов, интеллектуальных и творческих способностей средствами ИКТ</a:t>
          </a:r>
        </a:p>
      </dgm:t>
    </dgm:pt>
    <dgm:pt modelId="{A3F14992-BB67-4FAF-B658-C5C4A248E534}" type="parTrans" cxnId="{2FB985AD-A34A-4D5F-9D23-E6860406F1D8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925C58DA-2C8D-4A40-89C4-CA03C7A221E1}" type="sibTrans" cxnId="{2FB985AD-A34A-4D5F-9D23-E6860406F1D8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E69BD259-9F2F-4281-9D9F-801C00AE85C3}">
      <dgm:prSet phldrT="[Текст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sz="1000" dirty="0">
              <a:latin typeface="AGAvantGardeCyr" panose="020B7200000000000000" pitchFamily="34" charset="-52"/>
            </a:rPr>
            <a:t>воспитание ответственного отношения к информации с учетом правовых и этических аспектов ее распространения; избирательного отношения к полученной информации</a:t>
          </a:r>
        </a:p>
      </dgm:t>
    </dgm:pt>
    <dgm:pt modelId="{356F9C11-23D4-46D3-B768-77FB91A07D4C}" type="parTrans" cxnId="{8402DC92-EAC9-4532-9BB4-4FE96E24348D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35D7E6B2-DA86-475F-AF40-9F87AFB4AF55}" type="sibTrans" cxnId="{8402DC92-EAC9-4532-9BB4-4FE96E24348D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17830959-267A-4F2E-BF53-04ADDE601F25}">
      <dgm:prSet phldrT="[Текст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ru-RU" sz="1000" dirty="0">
              <a:latin typeface="AGAvantGardeCyr" panose="020B7200000000000000" pitchFamily="34" charset="-52"/>
            </a:rPr>
            <a:t>выработка навыков применения средств ИКТ в повседневной жизни, при выполнении индивидуальных и коллективных проектов, в учебной деятельности, при дальнейшем освоении профессий, востребованных на рынке труда</a:t>
          </a:r>
        </a:p>
      </dgm:t>
    </dgm:pt>
    <dgm:pt modelId="{AE2E50AF-63F6-4D9C-8657-F57C3F672A23}" type="parTrans" cxnId="{DEC9047F-1D1B-4773-B007-48DCAA4DCD82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22BFC790-887D-4213-A014-250E1B7C09D8}" type="sibTrans" cxnId="{DEC9047F-1D1B-4773-B007-48DCAA4DCD82}">
      <dgm:prSet/>
      <dgm:spPr/>
      <dgm:t>
        <a:bodyPr/>
        <a:lstStyle/>
        <a:p>
          <a:endParaRPr lang="ru-RU" sz="3200">
            <a:latin typeface="AGAvantGardeCyr" panose="020B7200000000000000" pitchFamily="34" charset="-52"/>
          </a:endParaRPr>
        </a:p>
      </dgm:t>
    </dgm:pt>
    <dgm:pt modelId="{A5997B45-2AA6-4EEC-868A-1776C43BACF2}" type="pres">
      <dgm:prSet presAssocID="{7DCB5C9B-92B4-40FB-814E-CC3C9A2441E9}" presName="linear" presStyleCnt="0">
        <dgm:presLayoutVars>
          <dgm:dir/>
          <dgm:animLvl val="lvl"/>
          <dgm:resizeHandles val="exact"/>
        </dgm:presLayoutVars>
      </dgm:prSet>
      <dgm:spPr/>
    </dgm:pt>
    <dgm:pt modelId="{FA62879E-C3F7-45C2-899A-ADC18751EAB7}" type="pres">
      <dgm:prSet presAssocID="{6606C3C0-C1F6-42EB-AA11-9E580DE98A07}" presName="parentLin" presStyleCnt="0"/>
      <dgm:spPr/>
    </dgm:pt>
    <dgm:pt modelId="{51230AAF-B0EA-4A16-AB21-CA6E5570DD5F}" type="pres">
      <dgm:prSet presAssocID="{6606C3C0-C1F6-42EB-AA11-9E580DE98A07}" presName="parentLeftMargin" presStyleLbl="node1" presStyleIdx="0" presStyleCnt="5"/>
      <dgm:spPr/>
    </dgm:pt>
    <dgm:pt modelId="{37A70071-4DA4-48E4-86F1-2C52E52D90AC}" type="pres">
      <dgm:prSet presAssocID="{6606C3C0-C1F6-42EB-AA11-9E580DE98A07}" presName="parentText" presStyleLbl="node1" presStyleIdx="0" presStyleCnt="5" custScaleX="125691">
        <dgm:presLayoutVars>
          <dgm:chMax val="0"/>
          <dgm:bulletEnabled val="1"/>
        </dgm:presLayoutVars>
      </dgm:prSet>
      <dgm:spPr/>
    </dgm:pt>
    <dgm:pt modelId="{9C5DFB5F-2FBB-40B3-899E-9153E3E24737}" type="pres">
      <dgm:prSet presAssocID="{6606C3C0-C1F6-42EB-AA11-9E580DE98A07}" presName="negativeSpace" presStyleCnt="0"/>
      <dgm:spPr/>
    </dgm:pt>
    <dgm:pt modelId="{6C99332D-529D-4C59-9D12-F3C30ADD0470}" type="pres">
      <dgm:prSet presAssocID="{6606C3C0-C1F6-42EB-AA11-9E580DE98A07}" presName="childText" presStyleLbl="conFgAcc1" presStyleIdx="0" presStyleCnt="5">
        <dgm:presLayoutVars>
          <dgm:bulletEnabled val="1"/>
        </dgm:presLayoutVars>
      </dgm:prSet>
      <dgm:spPr/>
    </dgm:pt>
    <dgm:pt modelId="{0148DEB0-282E-4D20-B792-48D797EBB5DD}" type="pres">
      <dgm:prSet presAssocID="{21B64B8A-F61D-49BE-AFD7-54F07297161C}" presName="spaceBetweenRectangles" presStyleCnt="0"/>
      <dgm:spPr/>
    </dgm:pt>
    <dgm:pt modelId="{7C63ADBB-C2FC-4CEB-AE8D-8C81313088C8}" type="pres">
      <dgm:prSet presAssocID="{D95964A0-1375-483A-819C-5E4DF2BF46CF}" presName="parentLin" presStyleCnt="0"/>
      <dgm:spPr/>
    </dgm:pt>
    <dgm:pt modelId="{89D9AB05-65DD-4914-A98C-6DD86754E70F}" type="pres">
      <dgm:prSet presAssocID="{D95964A0-1375-483A-819C-5E4DF2BF46CF}" presName="parentLeftMargin" presStyleLbl="node1" presStyleIdx="0" presStyleCnt="5"/>
      <dgm:spPr/>
    </dgm:pt>
    <dgm:pt modelId="{95C308CC-0C02-463E-AF60-7D9E155C940F}" type="pres">
      <dgm:prSet presAssocID="{D95964A0-1375-483A-819C-5E4DF2BF46CF}" presName="parentText" presStyleLbl="node1" presStyleIdx="1" presStyleCnt="5" custScaleX="125301" custScaleY="101890">
        <dgm:presLayoutVars>
          <dgm:chMax val="0"/>
          <dgm:bulletEnabled val="1"/>
        </dgm:presLayoutVars>
      </dgm:prSet>
      <dgm:spPr/>
    </dgm:pt>
    <dgm:pt modelId="{E645D326-F406-41B4-965D-3B85816BBC16}" type="pres">
      <dgm:prSet presAssocID="{D95964A0-1375-483A-819C-5E4DF2BF46CF}" presName="negativeSpace" presStyleCnt="0"/>
      <dgm:spPr/>
    </dgm:pt>
    <dgm:pt modelId="{40A14F14-7720-4080-BA03-69ABA66B0B85}" type="pres">
      <dgm:prSet presAssocID="{D95964A0-1375-483A-819C-5E4DF2BF46CF}" presName="childText" presStyleLbl="conFgAcc1" presStyleIdx="1" presStyleCnt="5">
        <dgm:presLayoutVars>
          <dgm:bulletEnabled val="1"/>
        </dgm:presLayoutVars>
      </dgm:prSet>
      <dgm:spPr/>
    </dgm:pt>
    <dgm:pt modelId="{B5E882A1-CDBE-40D9-9D59-043AEDF50199}" type="pres">
      <dgm:prSet presAssocID="{8BFCC28C-AF59-4C2F-B02B-5E9E88333DC3}" presName="spaceBetweenRectangles" presStyleCnt="0"/>
      <dgm:spPr/>
    </dgm:pt>
    <dgm:pt modelId="{8FDF4756-5BEB-4839-9E47-16794FA45368}" type="pres">
      <dgm:prSet presAssocID="{F03B4095-A584-4680-B555-6A83E8F302B0}" presName="parentLin" presStyleCnt="0"/>
      <dgm:spPr/>
    </dgm:pt>
    <dgm:pt modelId="{7C0FF7AF-1754-4D3A-B9E6-139906CF2FE3}" type="pres">
      <dgm:prSet presAssocID="{F03B4095-A584-4680-B555-6A83E8F302B0}" presName="parentLeftMargin" presStyleLbl="node1" presStyleIdx="1" presStyleCnt="5"/>
      <dgm:spPr/>
    </dgm:pt>
    <dgm:pt modelId="{E436B9A7-E7D3-4ACE-926E-71FA16642B06}" type="pres">
      <dgm:prSet presAssocID="{F03B4095-A584-4680-B555-6A83E8F302B0}" presName="parentText" presStyleLbl="node1" presStyleIdx="2" presStyleCnt="5" custScaleX="124628" custScaleY="96530" custLinFactNeighborX="7258">
        <dgm:presLayoutVars>
          <dgm:chMax val="0"/>
          <dgm:bulletEnabled val="1"/>
        </dgm:presLayoutVars>
      </dgm:prSet>
      <dgm:spPr/>
    </dgm:pt>
    <dgm:pt modelId="{C2E94384-84CD-4B70-8373-EBEBFD51924F}" type="pres">
      <dgm:prSet presAssocID="{F03B4095-A584-4680-B555-6A83E8F302B0}" presName="negativeSpace" presStyleCnt="0"/>
      <dgm:spPr/>
    </dgm:pt>
    <dgm:pt modelId="{7299088A-6FB2-4B2D-B022-2138E65A6AA2}" type="pres">
      <dgm:prSet presAssocID="{F03B4095-A584-4680-B555-6A83E8F302B0}" presName="childText" presStyleLbl="conFgAcc1" presStyleIdx="2" presStyleCnt="5">
        <dgm:presLayoutVars>
          <dgm:bulletEnabled val="1"/>
        </dgm:presLayoutVars>
      </dgm:prSet>
      <dgm:spPr/>
    </dgm:pt>
    <dgm:pt modelId="{43E7D11D-415A-45B8-9494-C1E09EBEF4AD}" type="pres">
      <dgm:prSet presAssocID="{925C58DA-2C8D-4A40-89C4-CA03C7A221E1}" presName="spaceBetweenRectangles" presStyleCnt="0"/>
      <dgm:spPr/>
    </dgm:pt>
    <dgm:pt modelId="{B1EAED8E-BD26-46BE-9C5E-3A1B0ACC311D}" type="pres">
      <dgm:prSet presAssocID="{E69BD259-9F2F-4281-9D9F-801C00AE85C3}" presName="parentLin" presStyleCnt="0"/>
      <dgm:spPr/>
    </dgm:pt>
    <dgm:pt modelId="{0B8263E9-3E1F-4412-A185-6ED66B37F06E}" type="pres">
      <dgm:prSet presAssocID="{E69BD259-9F2F-4281-9D9F-801C00AE85C3}" presName="parentLeftMargin" presStyleLbl="node1" presStyleIdx="2" presStyleCnt="5"/>
      <dgm:spPr/>
    </dgm:pt>
    <dgm:pt modelId="{EE98F6FA-030A-4254-A773-4BFA8808282B}" type="pres">
      <dgm:prSet presAssocID="{E69BD259-9F2F-4281-9D9F-801C00AE85C3}" presName="parentText" presStyleLbl="node1" presStyleIdx="3" presStyleCnt="5" custScaleX="125407" custScaleY="102536">
        <dgm:presLayoutVars>
          <dgm:chMax val="0"/>
          <dgm:bulletEnabled val="1"/>
        </dgm:presLayoutVars>
      </dgm:prSet>
      <dgm:spPr/>
    </dgm:pt>
    <dgm:pt modelId="{BD2B7124-E83A-4FD6-8F4E-B64B4643658D}" type="pres">
      <dgm:prSet presAssocID="{E69BD259-9F2F-4281-9D9F-801C00AE85C3}" presName="negativeSpace" presStyleCnt="0"/>
      <dgm:spPr/>
    </dgm:pt>
    <dgm:pt modelId="{709CB87A-22B2-4EF1-820E-8DA87EC3844B}" type="pres">
      <dgm:prSet presAssocID="{E69BD259-9F2F-4281-9D9F-801C00AE85C3}" presName="childText" presStyleLbl="conFgAcc1" presStyleIdx="3" presStyleCnt="5">
        <dgm:presLayoutVars>
          <dgm:bulletEnabled val="1"/>
        </dgm:presLayoutVars>
      </dgm:prSet>
      <dgm:spPr/>
    </dgm:pt>
    <dgm:pt modelId="{18C56E17-B697-4FAF-B922-4D4B164577FD}" type="pres">
      <dgm:prSet presAssocID="{35D7E6B2-DA86-475F-AF40-9F87AFB4AF55}" presName="spaceBetweenRectangles" presStyleCnt="0"/>
      <dgm:spPr/>
    </dgm:pt>
    <dgm:pt modelId="{996CB8DB-D929-4470-BDDB-C4B04160BF22}" type="pres">
      <dgm:prSet presAssocID="{17830959-267A-4F2E-BF53-04ADDE601F25}" presName="parentLin" presStyleCnt="0"/>
      <dgm:spPr/>
    </dgm:pt>
    <dgm:pt modelId="{7E712642-CB36-4C31-865B-255B1468C351}" type="pres">
      <dgm:prSet presAssocID="{17830959-267A-4F2E-BF53-04ADDE601F25}" presName="parentLeftMargin" presStyleLbl="node1" presStyleIdx="3" presStyleCnt="5"/>
      <dgm:spPr/>
    </dgm:pt>
    <dgm:pt modelId="{F0FFE86C-4CA3-400B-B4E3-B7A054CAE6DE}" type="pres">
      <dgm:prSet presAssocID="{17830959-267A-4F2E-BF53-04ADDE601F25}" presName="parentText" presStyleLbl="node1" presStyleIdx="4" presStyleCnt="5" custScaleX="126288" custScaleY="110702" custLinFactNeighborX="6505">
        <dgm:presLayoutVars>
          <dgm:chMax val="0"/>
          <dgm:bulletEnabled val="1"/>
        </dgm:presLayoutVars>
      </dgm:prSet>
      <dgm:spPr/>
    </dgm:pt>
    <dgm:pt modelId="{05370DD7-DFDF-499B-B138-C005D2A68864}" type="pres">
      <dgm:prSet presAssocID="{17830959-267A-4F2E-BF53-04ADDE601F25}" presName="negativeSpace" presStyleCnt="0"/>
      <dgm:spPr/>
    </dgm:pt>
    <dgm:pt modelId="{5959662B-611D-4B43-937F-F16CFEE06A43}" type="pres">
      <dgm:prSet presAssocID="{17830959-267A-4F2E-BF53-04ADDE601F2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7B9CE03-671A-4B38-91E8-0E39E80E25D7}" type="presOf" srcId="{7DCB5C9B-92B4-40FB-814E-CC3C9A2441E9}" destId="{A5997B45-2AA6-4EEC-868A-1776C43BACF2}" srcOrd="0" destOrd="0" presId="urn:microsoft.com/office/officeart/2005/8/layout/list1"/>
    <dgm:cxn modelId="{BF13FD0A-C241-4577-8138-25EDBEE19160}" type="presOf" srcId="{D95964A0-1375-483A-819C-5E4DF2BF46CF}" destId="{89D9AB05-65DD-4914-A98C-6DD86754E70F}" srcOrd="0" destOrd="0" presId="urn:microsoft.com/office/officeart/2005/8/layout/list1"/>
    <dgm:cxn modelId="{7322D30D-1929-4F3D-B528-13740BA81EBC}" type="presOf" srcId="{6606C3C0-C1F6-42EB-AA11-9E580DE98A07}" destId="{51230AAF-B0EA-4A16-AB21-CA6E5570DD5F}" srcOrd="0" destOrd="0" presId="urn:microsoft.com/office/officeart/2005/8/layout/list1"/>
    <dgm:cxn modelId="{9AD09520-3AEA-44AE-9661-C77B939B66A9}" type="presOf" srcId="{E69BD259-9F2F-4281-9D9F-801C00AE85C3}" destId="{0B8263E9-3E1F-4412-A185-6ED66B37F06E}" srcOrd="0" destOrd="0" presId="urn:microsoft.com/office/officeart/2005/8/layout/list1"/>
    <dgm:cxn modelId="{7675422B-D351-4E26-9A85-1BCB4A36B8F5}" srcId="{7DCB5C9B-92B4-40FB-814E-CC3C9A2441E9}" destId="{D95964A0-1375-483A-819C-5E4DF2BF46CF}" srcOrd="1" destOrd="0" parTransId="{87F73AA6-7DEA-4757-9EC0-E21E3EAD1670}" sibTransId="{8BFCC28C-AF59-4C2F-B02B-5E9E88333DC3}"/>
    <dgm:cxn modelId="{86424764-F2F7-4A1E-BE2F-53AB28C69E14}" type="presOf" srcId="{6606C3C0-C1F6-42EB-AA11-9E580DE98A07}" destId="{37A70071-4DA4-48E4-86F1-2C52E52D90AC}" srcOrd="1" destOrd="0" presId="urn:microsoft.com/office/officeart/2005/8/layout/list1"/>
    <dgm:cxn modelId="{1C462A4A-A4FA-44EB-BBC6-5CCB5A756C81}" srcId="{7DCB5C9B-92B4-40FB-814E-CC3C9A2441E9}" destId="{6606C3C0-C1F6-42EB-AA11-9E580DE98A07}" srcOrd="0" destOrd="0" parTransId="{BD8384E1-CA8C-4151-A989-F20CECFE8865}" sibTransId="{21B64B8A-F61D-49BE-AFD7-54F07297161C}"/>
    <dgm:cxn modelId="{9622646F-F08E-4ED0-80EB-3F89BFACA8B7}" type="presOf" srcId="{E69BD259-9F2F-4281-9D9F-801C00AE85C3}" destId="{EE98F6FA-030A-4254-A773-4BFA8808282B}" srcOrd="1" destOrd="0" presId="urn:microsoft.com/office/officeart/2005/8/layout/list1"/>
    <dgm:cxn modelId="{DF07F872-59DD-4392-8356-A25EFFF7919D}" type="presOf" srcId="{D95964A0-1375-483A-819C-5E4DF2BF46CF}" destId="{95C308CC-0C02-463E-AF60-7D9E155C940F}" srcOrd="1" destOrd="0" presId="urn:microsoft.com/office/officeart/2005/8/layout/list1"/>
    <dgm:cxn modelId="{DEC9047F-1D1B-4773-B007-48DCAA4DCD82}" srcId="{7DCB5C9B-92B4-40FB-814E-CC3C9A2441E9}" destId="{17830959-267A-4F2E-BF53-04ADDE601F25}" srcOrd="4" destOrd="0" parTransId="{AE2E50AF-63F6-4D9C-8657-F57C3F672A23}" sibTransId="{22BFC790-887D-4213-A014-250E1B7C09D8}"/>
    <dgm:cxn modelId="{8402DC92-EAC9-4532-9BB4-4FE96E24348D}" srcId="{7DCB5C9B-92B4-40FB-814E-CC3C9A2441E9}" destId="{E69BD259-9F2F-4281-9D9F-801C00AE85C3}" srcOrd="3" destOrd="0" parTransId="{356F9C11-23D4-46D3-B768-77FB91A07D4C}" sibTransId="{35D7E6B2-DA86-475F-AF40-9F87AFB4AF55}"/>
    <dgm:cxn modelId="{652E96A0-D959-49B7-B268-A4A152A93D5F}" type="presOf" srcId="{17830959-267A-4F2E-BF53-04ADDE601F25}" destId="{7E712642-CB36-4C31-865B-255B1468C351}" srcOrd="0" destOrd="0" presId="urn:microsoft.com/office/officeart/2005/8/layout/list1"/>
    <dgm:cxn modelId="{C9B173AD-9E45-48FA-B875-CB59C9E161EB}" type="presOf" srcId="{F03B4095-A584-4680-B555-6A83E8F302B0}" destId="{7C0FF7AF-1754-4D3A-B9E6-139906CF2FE3}" srcOrd="0" destOrd="0" presId="urn:microsoft.com/office/officeart/2005/8/layout/list1"/>
    <dgm:cxn modelId="{2FB985AD-A34A-4D5F-9D23-E6860406F1D8}" srcId="{7DCB5C9B-92B4-40FB-814E-CC3C9A2441E9}" destId="{F03B4095-A584-4680-B555-6A83E8F302B0}" srcOrd="2" destOrd="0" parTransId="{A3F14992-BB67-4FAF-B658-C5C4A248E534}" sibTransId="{925C58DA-2C8D-4A40-89C4-CA03C7A221E1}"/>
    <dgm:cxn modelId="{7AEE15B3-550A-447F-860A-C8D368970128}" type="presOf" srcId="{17830959-267A-4F2E-BF53-04ADDE601F25}" destId="{F0FFE86C-4CA3-400B-B4E3-B7A054CAE6DE}" srcOrd="1" destOrd="0" presId="urn:microsoft.com/office/officeart/2005/8/layout/list1"/>
    <dgm:cxn modelId="{260419D0-27AD-4429-8FE1-0FC172CA861E}" type="presOf" srcId="{F03B4095-A584-4680-B555-6A83E8F302B0}" destId="{E436B9A7-E7D3-4ACE-926E-71FA16642B06}" srcOrd="1" destOrd="0" presId="urn:microsoft.com/office/officeart/2005/8/layout/list1"/>
    <dgm:cxn modelId="{733AC100-1EDB-410F-A264-D1379A449670}" type="presParOf" srcId="{A5997B45-2AA6-4EEC-868A-1776C43BACF2}" destId="{FA62879E-C3F7-45C2-899A-ADC18751EAB7}" srcOrd="0" destOrd="0" presId="urn:microsoft.com/office/officeart/2005/8/layout/list1"/>
    <dgm:cxn modelId="{683EA4F6-DB5A-4EA4-BB11-25E492D9A6A4}" type="presParOf" srcId="{FA62879E-C3F7-45C2-899A-ADC18751EAB7}" destId="{51230AAF-B0EA-4A16-AB21-CA6E5570DD5F}" srcOrd="0" destOrd="0" presId="urn:microsoft.com/office/officeart/2005/8/layout/list1"/>
    <dgm:cxn modelId="{88900741-9695-47BD-8FD2-2B1B4536D4D8}" type="presParOf" srcId="{FA62879E-C3F7-45C2-899A-ADC18751EAB7}" destId="{37A70071-4DA4-48E4-86F1-2C52E52D90AC}" srcOrd="1" destOrd="0" presId="urn:microsoft.com/office/officeart/2005/8/layout/list1"/>
    <dgm:cxn modelId="{4A8DAF83-EC2A-429C-8E05-D60A54E68387}" type="presParOf" srcId="{A5997B45-2AA6-4EEC-868A-1776C43BACF2}" destId="{9C5DFB5F-2FBB-40B3-899E-9153E3E24737}" srcOrd="1" destOrd="0" presId="urn:microsoft.com/office/officeart/2005/8/layout/list1"/>
    <dgm:cxn modelId="{8A04700F-DD1E-4F24-BFB8-6FCFC11A547A}" type="presParOf" srcId="{A5997B45-2AA6-4EEC-868A-1776C43BACF2}" destId="{6C99332D-529D-4C59-9D12-F3C30ADD0470}" srcOrd="2" destOrd="0" presId="urn:microsoft.com/office/officeart/2005/8/layout/list1"/>
    <dgm:cxn modelId="{C49463BD-4573-42C7-8E68-0D2B5F505E08}" type="presParOf" srcId="{A5997B45-2AA6-4EEC-868A-1776C43BACF2}" destId="{0148DEB0-282E-4D20-B792-48D797EBB5DD}" srcOrd="3" destOrd="0" presId="urn:microsoft.com/office/officeart/2005/8/layout/list1"/>
    <dgm:cxn modelId="{6D3A374F-E68D-4C29-91C8-62AC3A60EB3D}" type="presParOf" srcId="{A5997B45-2AA6-4EEC-868A-1776C43BACF2}" destId="{7C63ADBB-C2FC-4CEB-AE8D-8C81313088C8}" srcOrd="4" destOrd="0" presId="urn:microsoft.com/office/officeart/2005/8/layout/list1"/>
    <dgm:cxn modelId="{769453ED-805D-4EA9-9D24-385799F65232}" type="presParOf" srcId="{7C63ADBB-C2FC-4CEB-AE8D-8C81313088C8}" destId="{89D9AB05-65DD-4914-A98C-6DD86754E70F}" srcOrd="0" destOrd="0" presId="urn:microsoft.com/office/officeart/2005/8/layout/list1"/>
    <dgm:cxn modelId="{9F0E9BEB-4CAE-4ACD-82E0-E2B0D3271CDF}" type="presParOf" srcId="{7C63ADBB-C2FC-4CEB-AE8D-8C81313088C8}" destId="{95C308CC-0C02-463E-AF60-7D9E155C940F}" srcOrd="1" destOrd="0" presId="urn:microsoft.com/office/officeart/2005/8/layout/list1"/>
    <dgm:cxn modelId="{14553072-07B4-40B6-9EC2-BFCA9BCF13E4}" type="presParOf" srcId="{A5997B45-2AA6-4EEC-868A-1776C43BACF2}" destId="{E645D326-F406-41B4-965D-3B85816BBC16}" srcOrd="5" destOrd="0" presId="urn:microsoft.com/office/officeart/2005/8/layout/list1"/>
    <dgm:cxn modelId="{1D487938-2DCE-4FA1-A2AF-70525319BEB0}" type="presParOf" srcId="{A5997B45-2AA6-4EEC-868A-1776C43BACF2}" destId="{40A14F14-7720-4080-BA03-69ABA66B0B85}" srcOrd="6" destOrd="0" presId="urn:microsoft.com/office/officeart/2005/8/layout/list1"/>
    <dgm:cxn modelId="{BA09CE75-C52E-4159-857F-060FF4AA0A42}" type="presParOf" srcId="{A5997B45-2AA6-4EEC-868A-1776C43BACF2}" destId="{B5E882A1-CDBE-40D9-9D59-043AEDF50199}" srcOrd="7" destOrd="0" presId="urn:microsoft.com/office/officeart/2005/8/layout/list1"/>
    <dgm:cxn modelId="{BA209230-7B5A-43D2-BFAD-0D91A6BB6238}" type="presParOf" srcId="{A5997B45-2AA6-4EEC-868A-1776C43BACF2}" destId="{8FDF4756-5BEB-4839-9E47-16794FA45368}" srcOrd="8" destOrd="0" presId="urn:microsoft.com/office/officeart/2005/8/layout/list1"/>
    <dgm:cxn modelId="{9ED8DD2A-F0CF-4D37-ABF9-3BAED9118A8C}" type="presParOf" srcId="{8FDF4756-5BEB-4839-9E47-16794FA45368}" destId="{7C0FF7AF-1754-4D3A-B9E6-139906CF2FE3}" srcOrd="0" destOrd="0" presId="urn:microsoft.com/office/officeart/2005/8/layout/list1"/>
    <dgm:cxn modelId="{29B28CB3-7458-4AC0-8144-4E833AD84475}" type="presParOf" srcId="{8FDF4756-5BEB-4839-9E47-16794FA45368}" destId="{E436B9A7-E7D3-4ACE-926E-71FA16642B06}" srcOrd="1" destOrd="0" presId="urn:microsoft.com/office/officeart/2005/8/layout/list1"/>
    <dgm:cxn modelId="{03D8B60F-8343-4BC2-AB1E-161932B2229D}" type="presParOf" srcId="{A5997B45-2AA6-4EEC-868A-1776C43BACF2}" destId="{C2E94384-84CD-4B70-8373-EBEBFD51924F}" srcOrd="9" destOrd="0" presId="urn:microsoft.com/office/officeart/2005/8/layout/list1"/>
    <dgm:cxn modelId="{76F31D0B-DD11-4916-A1D7-AAC6DB88EE32}" type="presParOf" srcId="{A5997B45-2AA6-4EEC-868A-1776C43BACF2}" destId="{7299088A-6FB2-4B2D-B022-2138E65A6AA2}" srcOrd="10" destOrd="0" presId="urn:microsoft.com/office/officeart/2005/8/layout/list1"/>
    <dgm:cxn modelId="{1150E813-50B7-415E-A220-0B6447DEEFE2}" type="presParOf" srcId="{A5997B45-2AA6-4EEC-868A-1776C43BACF2}" destId="{43E7D11D-415A-45B8-9494-C1E09EBEF4AD}" srcOrd="11" destOrd="0" presId="urn:microsoft.com/office/officeart/2005/8/layout/list1"/>
    <dgm:cxn modelId="{944FE5FC-9E72-401C-8CE6-BA8A372EE19B}" type="presParOf" srcId="{A5997B45-2AA6-4EEC-868A-1776C43BACF2}" destId="{B1EAED8E-BD26-46BE-9C5E-3A1B0ACC311D}" srcOrd="12" destOrd="0" presId="urn:microsoft.com/office/officeart/2005/8/layout/list1"/>
    <dgm:cxn modelId="{4141DE3B-D68C-4FED-842A-D21D562A0831}" type="presParOf" srcId="{B1EAED8E-BD26-46BE-9C5E-3A1B0ACC311D}" destId="{0B8263E9-3E1F-4412-A185-6ED66B37F06E}" srcOrd="0" destOrd="0" presId="urn:microsoft.com/office/officeart/2005/8/layout/list1"/>
    <dgm:cxn modelId="{BE0CD403-3B3E-4069-88B9-2C6C5E5A5C74}" type="presParOf" srcId="{B1EAED8E-BD26-46BE-9C5E-3A1B0ACC311D}" destId="{EE98F6FA-030A-4254-A773-4BFA8808282B}" srcOrd="1" destOrd="0" presId="urn:microsoft.com/office/officeart/2005/8/layout/list1"/>
    <dgm:cxn modelId="{07670415-6129-4112-87A9-4B661D341847}" type="presParOf" srcId="{A5997B45-2AA6-4EEC-868A-1776C43BACF2}" destId="{BD2B7124-E83A-4FD6-8F4E-B64B4643658D}" srcOrd="13" destOrd="0" presId="urn:microsoft.com/office/officeart/2005/8/layout/list1"/>
    <dgm:cxn modelId="{B973823B-6C01-4183-8C99-C3DA19E9F7F6}" type="presParOf" srcId="{A5997B45-2AA6-4EEC-868A-1776C43BACF2}" destId="{709CB87A-22B2-4EF1-820E-8DA87EC3844B}" srcOrd="14" destOrd="0" presId="urn:microsoft.com/office/officeart/2005/8/layout/list1"/>
    <dgm:cxn modelId="{9817677F-22EC-4C09-A8A2-D62FD093C815}" type="presParOf" srcId="{A5997B45-2AA6-4EEC-868A-1776C43BACF2}" destId="{18C56E17-B697-4FAF-B922-4D4B164577FD}" srcOrd="15" destOrd="0" presId="urn:microsoft.com/office/officeart/2005/8/layout/list1"/>
    <dgm:cxn modelId="{811EBB12-4167-449D-A24D-4412669ACA99}" type="presParOf" srcId="{A5997B45-2AA6-4EEC-868A-1776C43BACF2}" destId="{996CB8DB-D929-4470-BDDB-C4B04160BF22}" srcOrd="16" destOrd="0" presId="urn:microsoft.com/office/officeart/2005/8/layout/list1"/>
    <dgm:cxn modelId="{BF209B8B-473E-4DEB-B7BB-FAC5F2E116F6}" type="presParOf" srcId="{996CB8DB-D929-4470-BDDB-C4B04160BF22}" destId="{7E712642-CB36-4C31-865B-255B1468C351}" srcOrd="0" destOrd="0" presId="urn:microsoft.com/office/officeart/2005/8/layout/list1"/>
    <dgm:cxn modelId="{45CB79E6-DF9A-4736-A828-04633E5C7C13}" type="presParOf" srcId="{996CB8DB-D929-4470-BDDB-C4B04160BF22}" destId="{F0FFE86C-4CA3-400B-B4E3-B7A054CAE6DE}" srcOrd="1" destOrd="0" presId="urn:microsoft.com/office/officeart/2005/8/layout/list1"/>
    <dgm:cxn modelId="{A79DAC02-265E-421D-B5E2-EB9D19A401C1}" type="presParOf" srcId="{A5997B45-2AA6-4EEC-868A-1776C43BACF2}" destId="{05370DD7-DFDF-499B-B138-C005D2A68864}" srcOrd="17" destOrd="0" presId="urn:microsoft.com/office/officeart/2005/8/layout/list1"/>
    <dgm:cxn modelId="{D02BD9F6-8EFE-4F53-A6F6-E2E0BACFA779}" type="presParOf" srcId="{A5997B45-2AA6-4EEC-868A-1776C43BACF2}" destId="{5959662B-611D-4B43-937F-F16CFEE06A4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491DAC-BC34-4113-A61C-C638332D5216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E8504F6-6A17-4FD7-AEC5-2E698DFB82A5}">
      <dgm:prSet phldrT="[Текст]"/>
      <dgm:spPr/>
      <dgm:t>
        <a:bodyPr/>
        <a:lstStyle/>
        <a:p>
          <a:r>
            <a:rPr lang="ru-RU" dirty="0"/>
            <a:t> </a:t>
          </a:r>
        </a:p>
      </dgm:t>
    </dgm:pt>
    <dgm:pt modelId="{D1EEB847-9C28-456D-8E94-07A0CA098A6D}" type="parTrans" cxnId="{32198A9D-C7B3-4860-8358-DDAEDA45DFD2}">
      <dgm:prSet/>
      <dgm:spPr/>
      <dgm:t>
        <a:bodyPr/>
        <a:lstStyle/>
        <a:p>
          <a:endParaRPr lang="ru-RU"/>
        </a:p>
      </dgm:t>
    </dgm:pt>
    <dgm:pt modelId="{2B36013E-E0A4-478B-9283-256C2A4530C5}" type="sibTrans" cxnId="{32198A9D-C7B3-4860-8358-DDAEDA45DFD2}">
      <dgm:prSet/>
      <dgm:spPr/>
      <dgm:t>
        <a:bodyPr/>
        <a:lstStyle/>
        <a:p>
          <a:endParaRPr lang="ru-RU"/>
        </a:p>
      </dgm:t>
    </dgm:pt>
    <dgm:pt modelId="{6AE8DCAC-863B-4C31-A96E-62D6421448C5}">
      <dgm:prSet phldrT="[Текст]"/>
      <dgm:spPr/>
      <dgm:t>
        <a:bodyPr/>
        <a:lstStyle/>
        <a:p>
          <a:r>
            <a:rPr lang="ru-RU" dirty="0"/>
            <a:t>Обращения внимания вопросам обеспечения информационной безопасности в рамках действующих в образовательной организации учебных дисциплин</a:t>
          </a:r>
        </a:p>
      </dgm:t>
    </dgm:pt>
    <dgm:pt modelId="{9050AFEE-578B-44A4-A54C-10E28F0A7A1F}" type="parTrans" cxnId="{C083F2B5-7D57-476D-B5ED-22F201E60C28}">
      <dgm:prSet/>
      <dgm:spPr/>
      <dgm:t>
        <a:bodyPr/>
        <a:lstStyle/>
        <a:p>
          <a:endParaRPr lang="ru-RU"/>
        </a:p>
      </dgm:t>
    </dgm:pt>
    <dgm:pt modelId="{F7C29E06-92CF-4CFB-8B77-33383DC1DCB0}" type="sibTrans" cxnId="{C083F2B5-7D57-476D-B5ED-22F201E60C28}">
      <dgm:prSet/>
      <dgm:spPr/>
      <dgm:t>
        <a:bodyPr/>
        <a:lstStyle/>
        <a:p>
          <a:endParaRPr lang="ru-RU"/>
        </a:p>
      </dgm:t>
    </dgm:pt>
    <dgm:pt modelId="{7483E10B-5B12-44BC-B83A-B79BBE21B323}">
      <dgm:prSet phldrT="[Текст]"/>
      <dgm:spPr/>
      <dgm:t>
        <a:bodyPr/>
        <a:lstStyle/>
        <a:p>
          <a:r>
            <a:rPr lang="ru-RU" dirty="0"/>
            <a:t> </a:t>
          </a:r>
        </a:p>
      </dgm:t>
    </dgm:pt>
    <dgm:pt modelId="{85B9A1CA-190C-4F43-978C-02B240A71FBE}" type="parTrans" cxnId="{F4B585DC-5EC4-4066-BA33-4E66BF3C29CF}">
      <dgm:prSet/>
      <dgm:spPr/>
      <dgm:t>
        <a:bodyPr/>
        <a:lstStyle/>
        <a:p>
          <a:endParaRPr lang="ru-RU"/>
        </a:p>
      </dgm:t>
    </dgm:pt>
    <dgm:pt modelId="{9623A18D-2EAE-4DE3-B689-13F743984844}" type="sibTrans" cxnId="{F4B585DC-5EC4-4066-BA33-4E66BF3C29CF}">
      <dgm:prSet/>
      <dgm:spPr/>
      <dgm:t>
        <a:bodyPr/>
        <a:lstStyle/>
        <a:p>
          <a:endParaRPr lang="ru-RU"/>
        </a:p>
      </dgm:t>
    </dgm:pt>
    <dgm:pt modelId="{8D0CF118-E49E-47F2-862F-A684D7E4174F}">
      <dgm:prSet phldrT="[Текст]"/>
      <dgm:spPr/>
      <dgm:t>
        <a:bodyPr/>
        <a:lstStyle/>
        <a:p>
          <a:r>
            <a:rPr lang="ru-RU" dirty="0"/>
            <a:t>Внедрения в образовательную программу самостоятельной учебной дисциплины или увеличение количества учебных часов на изучение данной проблематики при изучении учебных предметов в рамках </a:t>
          </a:r>
          <a:r>
            <a:rPr lang="ru-RU" dirty="0" err="1"/>
            <a:t>вариантовой</a:t>
          </a:r>
          <a:r>
            <a:rPr lang="ru-RU" dirty="0"/>
            <a:t> части учебного плана образовательной программы</a:t>
          </a:r>
        </a:p>
      </dgm:t>
    </dgm:pt>
    <dgm:pt modelId="{78CDE1A7-E3D0-414F-9398-73A6177CE027}" type="parTrans" cxnId="{0366830C-2007-47DE-9297-265822B0524D}">
      <dgm:prSet/>
      <dgm:spPr/>
      <dgm:t>
        <a:bodyPr/>
        <a:lstStyle/>
        <a:p>
          <a:endParaRPr lang="ru-RU"/>
        </a:p>
      </dgm:t>
    </dgm:pt>
    <dgm:pt modelId="{7B58D2B5-EFEA-4011-9BBB-3FBBD70AD650}" type="sibTrans" cxnId="{0366830C-2007-47DE-9297-265822B0524D}">
      <dgm:prSet/>
      <dgm:spPr/>
      <dgm:t>
        <a:bodyPr/>
        <a:lstStyle/>
        <a:p>
          <a:endParaRPr lang="ru-RU"/>
        </a:p>
      </dgm:t>
    </dgm:pt>
    <dgm:pt modelId="{3E8EC995-92F0-4380-A29D-C1855E6C0DBB}">
      <dgm:prSet phldrT="[Текст]"/>
      <dgm:spPr/>
      <dgm:t>
        <a:bodyPr/>
        <a:lstStyle/>
        <a:p>
          <a:r>
            <a:rPr lang="ru-RU" dirty="0"/>
            <a:t>Организации соответствующих мероприятий или обучения в рамках тематической внеурочной деятельности и дополнительного образования</a:t>
          </a:r>
        </a:p>
      </dgm:t>
    </dgm:pt>
    <dgm:pt modelId="{2DD21D67-74DA-46C9-B126-0AF7BB12DFDD}" type="parTrans" cxnId="{5B8CFBEF-F170-4D79-9FA8-6FD14957CE67}">
      <dgm:prSet/>
      <dgm:spPr/>
      <dgm:t>
        <a:bodyPr/>
        <a:lstStyle/>
        <a:p>
          <a:endParaRPr lang="ru-RU"/>
        </a:p>
      </dgm:t>
    </dgm:pt>
    <dgm:pt modelId="{90E871BA-B0D6-480A-9E38-238BC0404F86}" type="sibTrans" cxnId="{5B8CFBEF-F170-4D79-9FA8-6FD14957CE67}">
      <dgm:prSet/>
      <dgm:spPr/>
      <dgm:t>
        <a:bodyPr/>
        <a:lstStyle/>
        <a:p>
          <a:endParaRPr lang="ru-RU"/>
        </a:p>
      </dgm:t>
    </dgm:pt>
    <dgm:pt modelId="{A901D6D3-E35F-45F1-876B-D6BCE3AE8DB2}">
      <dgm:prSet phldrT="[Текст]"/>
      <dgm:spPr/>
      <dgm:t>
        <a:bodyPr/>
        <a:lstStyle/>
        <a:p>
          <a:endParaRPr lang="ru-RU" dirty="0"/>
        </a:p>
      </dgm:t>
    </dgm:pt>
    <dgm:pt modelId="{F2DFCA47-97C2-4560-BCB2-1E38E91DB588}" type="parTrans" cxnId="{325F749D-6A0F-464A-A052-34784AB22156}">
      <dgm:prSet/>
      <dgm:spPr/>
      <dgm:t>
        <a:bodyPr/>
        <a:lstStyle/>
        <a:p>
          <a:endParaRPr lang="ru-RU"/>
        </a:p>
      </dgm:t>
    </dgm:pt>
    <dgm:pt modelId="{A9365506-CA71-46CA-9279-0B69D97B83A2}" type="sibTrans" cxnId="{325F749D-6A0F-464A-A052-34784AB22156}">
      <dgm:prSet/>
      <dgm:spPr/>
      <dgm:t>
        <a:bodyPr/>
        <a:lstStyle/>
        <a:p>
          <a:endParaRPr lang="ru-RU"/>
        </a:p>
      </dgm:t>
    </dgm:pt>
    <dgm:pt modelId="{441722B2-0389-425E-A66C-9D63C997CB28}">
      <dgm:prSet phldrT="[Текст]"/>
      <dgm:spPr/>
      <dgm:t>
        <a:bodyPr/>
        <a:lstStyle/>
        <a:p>
          <a:r>
            <a:rPr lang="ru-RU" dirty="0"/>
            <a:t>Организации соответствующих мероприятий или обучения в рамках программ воспитания и социализации обучающихся</a:t>
          </a:r>
        </a:p>
      </dgm:t>
    </dgm:pt>
    <dgm:pt modelId="{02456A39-6EDB-46C3-8715-B9D04FC5ADE7}" type="parTrans" cxnId="{8A3F2836-6E1A-4834-B096-F2EE83EECA46}">
      <dgm:prSet/>
      <dgm:spPr/>
      <dgm:t>
        <a:bodyPr/>
        <a:lstStyle/>
        <a:p>
          <a:endParaRPr lang="ru-RU"/>
        </a:p>
      </dgm:t>
    </dgm:pt>
    <dgm:pt modelId="{DA574DD4-451D-4D23-8AA0-9C776081C67C}" type="sibTrans" cxnId="{8A3F2836-6E1A-4834-B096-F2EE83EECA46}">
      <dgm:prSet/>
      <dgm:spPr/>
      <dgm:t>
        <a:bodyPr/>
        <a:lstStyle/>
        <a:p>
          <a:endParaRPr lang="ru-RU"/>
        </a:p>
      </dgm:t>
    </dgm:pt>
    <dgm:pt modelId="{76737366-24A4-4395-9BE7-320359DA3ED9}">
      <dgm:prSet phldrT="[Текст]"/>
      <dgm:spPr/>
      <dgm:t>
        <a:bodyPr/>
        <a:lstStyle/>
        <a:p>
          <a:r>
            <a:rPr lang="ru-RU" dirty="0"/>
            <a:t> </a:t>
          </a:r>
        </a:p>
      </dgm:t>
    </dgm:pt>
    <dgm:pt modelId="{EB9506BB-BFA1-405A-9B14-1F9B9E72C6FE}" type="sibTrans" cxnId="{0D923850-A0F4-4FF6-BB8C-1F3FB15606B6}">
      <dgm:prSet/>
      <dgm:spPr/>
      <dgm:t>
        <a:bodyPr/>
        <a:lstStyle/>
        <a:p>
          <a:endParaRPr lang="ru-RU"/>
        </a:p>
      </dgm:t>
    </dgm:pt>
    <dgm:pt modelId="{AB8A0602-95AA-4127-88DF-01C67C5030CB}" type="parTrans" cxnId="{0D923850-A0F4-4FF6-BB8C-1F3FB15606B6}">
      <dgm:prSet/>
      <dgm:spPr/>
      <dgm:t>
        <a:bodyPr/>
        <a:lstStyle/>
        <a:p>
          <a:endParaRPr lang="ru-RU"/>
        </a:p>
      </dgm:t>
    </dgm:pt>
    <dgm:pt modelId="{EFBCAFFC-D4C2-4678-A323-6812AB69B66A}" type="pres">
      <dgm:prSet presAssocID="{17491DAC-BC34-4113-A61C-C638332D5216}" presName="linearFlow" presStyleCnt="0">
        <dgm:presLayoutVars>
          <dgm:dir/>
          <dgm:animLvl val="lvl"/>
          <dgm:resizeHandles val="exact"/>
        </dgm:presLayoutVars>
      </dgm:prSet>
      <dgm:spPr/>
    </dgm:pt>
    <dgm:pt modelId="{494CBA34-6E0D-49C9-94B7-FA0FFDA8C8F9}" type="pres">
      <dgm:prSet presAssocID="{5E8504F6-6A17-4FD7-AEC5-2E698DFB82A5}" presName="composite" presStyleCnt="0"/>
      <dgm:spPr/>
    </dgm:pt>
    <dgm:pt modelId="{D57CCBF5-95CB-49CA-9F1E-0BB53E16840C}" type="pres">
      <dgm:prSet presAssocID="{5E8504F6-6A17-4FD7-AEC5-2E698DFB82A5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45A7402F-C37D-41E0-BD17-62126739D537}" type="pres">
      <dgm:prSet presAssocID="{5E8504F6-6A17-4FD7-AEC5-2E698DFB82A5}" presName="descendantText" presStyleLbl="alignAcc1" presStyleIdx="0" presStyleCnt="4">
        <dgm:presLayoutVars>
          <dgm:bulletEnabled val="1"/>
        </dgm:presLayoutVars>
      </dgm:prSet>
      <dgm:spPr/>
    </dgm:pt>
    <dgm:pt modelId="{2E8DA827-58DA-4198-9236-C2875ADD8F5C}" type="pres">
      <dgm:prSet presAssocID="{2B36013E-E0A4-478B-9283-256C2A4530C5}" presName="sp" presStyleCnt="0"/>
      <dgm:spPr/>
    </dgm:pt>
    <dgm:pt modelId="{DCE73608-84AD-41F5-AF9E-CE37645AE655}" type="pres">
      <dgm:prSet presAssocID="{7483E10B-5B12-44BC-B83A-B79BBE21B323}" presName="composite" presStyleCnt="0"/>
      <dgm:spPr/>
    </dgm:pt>
    <dgm:pt modelId="{93F4E14D-DB88-45C6-8AD4-1070B97CBFAC}" type="pres">
      <dgm:prSet presAssocID="{7483E10B-5B12-44BC-B83A-B79BBE21B323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FC04B46F-DC2E-47D3-8C10-23B01FFA6E72}" type="pres">
      <dgm:prSet presAssocID="{7483E10B-5B12-44BC-B83A-B79BBE21B323}" presName="descendantText" presStyleLbl="alignAcc1" presStyleIdx="1" presStyleCnt="4">
        <dgm:presLayoutVars>
          <dgm:bulletEnabled val="1"/>
        </dgm:presLayoutVars>
      </dgm:prSet>
      <dgm:spPr/>
    </dgm:pt>
    <dgm:pt modelId="{90F18879-CA60-422B-A208-800E415F0661}" type="pres">
      <dgm:prSet presAssocID="{9623A18D-2EAE-4DE3-B689-13F743984844}" presName="sp" presStyleCnt="0"/>
      <dgm:spPr/>
    </dgm:pt>
    <dgm:pt modelId="{C3533F05-E988-4D9C-8468-8682AAC0A6EB}" type="pres">
      <dgm:prSet presAssocID="{76737366-24A4-4395-9BE7-320359DA3ED9}" presName="composite" presStyleCnt="0"/>
      <dgm:spPr/>
    </dgm:pt>
    <dgm:pt modelId="{C0F3C3A3-5210-4141-9B39-8208712FCCAA}" type="pres">
      <dgm:prSet presAssocID="{76737366-24A4-4395-9BE7-320359DA3ED9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DEA0021B-2EC8-4ABC-8BDA-1F02B2919360}" type="pres">
      <dgm:prSet presAssocID="{76737366-24A4-4395-9BE7-320359DA3ED9}" presName="descendantText" presStyleLbl="alignAcc1" presStyleIdx="2" presStyleCnt="4">
        <dgm:presLayoutVars>
          <dgm:bulletEnabled val="1"/>
        </dgm:presLayoutVars>
      </dgm:prSet>
      <dgm:spPr/>
    </dgm:pt>
    <dgm:pt modelId="{09B59639-0812-4625-B030-EA9E6E1F5F44}" type="pres">
      <dgm:prSet presAssocID="{EB9506BB-BFA1-405A-9B14-1F9B9E72C6FE}" presName="sp" presStyleCnt="0"/>
      <dgm:spPr/>
    </dgm:pt>
    <dgm:pt modelId="{1815C14F-C297-4911-91C2-1F3A322090EB}" type="pres">
      <dgm:prSet presAssocID="{A901D6D3-E35F-45F1-876B-D6BCE3AE8DB2}" presName="composite" presStyleCnt="0"/>
      <dgm:spPr/>
    </dgm:pt>
    <dgm:pt modelId="{BFD78039-789A-4D19-A948-742BBBDA171D}" type="pres">
      <dgm:prSet presAssocID="{A901D6D3-E35F-45F1-876B-D6BCE3AE8DB2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74F7C802-8809-4980-B328-859669E2EAE5}" type="pres">
      <dgm:prSet presAssocID="{A901D6D3-E35F-45F1-876B-D6BCE3AE8DB2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0366830C-2007-47DE-9297-265822B0524D}" srcId="{7483E10B-5B12-44BC-B83A-B79BBE21B323}" destId="{8D0CF118-E49E-47F2-862F-A684D7E4174F}" srcOrd="0" destOrd="0" parTransId="{78CDE1A7-E3D0-414F-9398-73A6177CE027}" sibTransId="{7B58D2B5-EFEA-4011-9BBB-3FBBD70AD650}"/>
    <dgm:cxn modelId="{8A3F2836-6E1A-4834-B096-F2EE83EECA46}" srcId="{A901D6D3-E35F-45F1-876B-D6BCE3AE8DB2}" destId="{441722B2-0389-425E-A66C-9D63C997CB28}" srcOrd="0" destOrd="0" parTransId="{02456A39-6EDB-46C3-8715-B9D04FC5ADE7}" sibTransId="{DA574DD4-451D-4D23-8AA0-9C776081C67C}"/>
    <dgm:cxn modelId="{22E6D26E-BCEF-4A48-A505-269B84CA6078}" type="presOf" srcId="{7483E10B-5B12-44BC-B83A-B79BBE21B323}" destId="{93F4E14D-DB88-45C6-8AD4-1070B97CBFAC}" srcOrd="0" destOrd="0" presId="urn:microsoft.com/office/officeart/2005/8/layout/chevron2"/>
    <dgm:cxn modelId="{0D923850-A0F4-4FF6-BB8C-1F3FB15606B6}" srcId="{17491DAC-BC34-4113-A61C-C638332D5216}" destId="{76737366-24A4-4395-9BE7-320359DA3ED9}" srcOrd="2" destOrd="0" parTransId="{AB8A0602-95AA-4127-88DF-01C67C5030CB}" sibTransId="{EB9506BB-BFA1-405A-9B14-1F9B9E72C6FE}"/>
    <dgm:cxn modelId="{DCFEE55A-8C30-4FC0-9E2D-A898E7460969}" type="presOf" srcId="{8D0CF118-E49E-47F2-862F-A684D7E4174F}" destId="{FC04B46F-DC2E-47D3-8C10-23B01FFA6E72}" srcOrd="0" destOrd="0" presId="urn:microsoft.com/office/officeart/2005/8/layout/chevron2"/>
    <dgm:cxn modelId="{42BC0282-A175-413E-B1A1-FEBCE4A83942}" type="presOf" srcId="{76737366-24A4-4395-9BE7-320359DA3ED9}" destId="{C0F3C3A3-5210-4141-9B39-8208712FCCAA}" srcOrd="0" destOrd="0" presId="urn:microsoft.com/office/officeart/2005/8/layout/chevron2"/>
    <dgm:cxn modelId="{050EDC96-9DA4-4789-BFEE-8B5961DACC87}" type="presOf" srcId="{6AE8DCAC-863B-4C31-A96E-62D6421448C5}" destId="{45A7402F-C37D-41E0-BD17-62126739D537}" srcOrd="0" destOrd="0" presId="urn:microsoft.com/office/officeart/2005/8/layout/chevron2"/>
    <dgm:cxn modelId="{325F749D-6A0F-464A-A052-34784AB22156}" srcId="{17491DAC-BC34-4113-A61C-C638332D5216}" destId="{A901D6D3-E35F-45F1-876B-D6BCE3AE8DB2}" srcOrd="3" destOrd="0" parTransId="{F2DFCA47-97C2-4560-BCB2-1E38E91DB588}" sibTransId="{A9365506-CA71-46CA-9279-0B69D97B83A2}"/>
    <dgm:cxn modelId="{32198A9D-C7B3-4860-8358-DDAEDA45DFD2}" srcId="{17491DAC-BC34-4113-A61C-C638332D5216}" destId="{5E8504F6-6A17-4FD7-AEC5-2E698DFB82A5}" srcOrd="0" destOrd="0" parTransId="{D1EEB847-9C28-456D-8E94-07A0CA098A6D}" sibTransId="{2B36013E-E0A4-478B-9283-256C2A4530C5}"/>
    <dgm:cxn modelId="{C7D448AA-59C0-420A-A7E8-4765FE7B9492}" type="presOf" srcId="{3E8EC995-92F0-4380-A29D-C1855E6C0DBB}" destId="{DEA0021B-2EC8-4ABC-8BDA-1F02B2919360}" srcOrd="0" destOrd="0" presId="urn:microsoft.com/office/officeart/2005/8/layout/chevron2"/>
    <dgm:cxn modelId="{C083F2B5-7D57-476D-B5ED-22F201E60C28}" srcId="{5E8504F6-6A17-4FD7-AEC5-2E698DFB82A5}" destId="{6AE8DCAC-863B-4C31-A96E-62D6421448C5}" srcOrd="0" destOrd="0" parTransId="{9050AFEE-578B-44A4-A54C-10E28F0A7A1F}" sibTransId="{F7C29E06-92CF-4CFB-8B77-33383DC1DCB0}"/>
    <dgm:cxn modelId="{3FE78AC8-8D30-4949-9EF6-7A788C135141}" type="presOf" srcId="{5E8504F6-6A17-4FD7-AEC5-2E698DFB82A5}" destId="{D57CCBF5-95CB-49CA-9F1E-0BB53E16840C}" srcOrd="0" destOrd="0" presId="urn:microsoft.com/office/officeart/2005/8/layout/chevron2"/>
    <dgm:cxn modelId="{4C9B9ECF-953E-45DA-9B3F-AEA6B9F6DA90}" type="presOf" srcId="{17491DAC-BC34-4113-A61C-C638332D5216}" destId="{EFBCAFFC-D4C2-4678-A323-6812AB69B66A}" srcOrd="0" destOrd="0" presId="urn:microsoft.com/office/officeart/2005/8/layout/chevron2"/>
    <dgm:cxn modelId="{F4B585DC-5EC4-4066-BA33-4E66BF3C29CF}" srcId="{17491DAC-BC34-4113-A61C-C638332D5216}" destId="{7483E10B-5B12-44BC-B83A-B79BBE21B323}" srcOrd="1" destOrd="0" parTransId="{85B9A1CA-190C-4F43-978C-02B240A71FBE}" sibTransId="{9623A18D-2EAE-4DE3-B689-13F743984844}"/>
    <dgm:cxn modelId="{5B8CFBEF-F170-4D79-9FA8-6FD14957CE67}" srcId="{76737366-24A4-4395-9BE7-320359DA3ED9}" destId="{3E8EC995-92F0-4380-A29D-C1855E6C0DBB}" srcOrd="0" destOrd="0" parTransId="{2DD21D67-74DA-46C9-B126-0AF7BB12DFDD}" sibTransId="{90E871BA-B0D6-480A-9E38-238BC0404F86}"/>
    <dgm:cxn modelId="{F01DA3F5-30AA-4A49-AF4A-8C83D5A8BF10}" type="presOf" srcId="{A901D6D3-E35F-45F1-876B-D6BCE3AE8DB2}" destId="{BFD78039-789A-4D19-A948-742BBBDA171D}" srcOrd="0" destOrd="0" presId="urn:microsoft.com/office/officeart/2005/8/layout/chevron2"/>
    <dgm:cxn modelId="{30E991FF-8A0F-48CF-8516-9D8E7981743A}" type="presOf" srcId="{441722B2-0389-425E-A66C-9D63C997CB28}" destId="{74F7C802-8809-4980-B328-859669E2EAE5}" srcOrd="0" destOrd="0" presId="urn:microsoft.com/office/officeart/2005/8/layout/chevron2"/>
    <dgm:cxn modelId="{9136984F-DAC7-4DF8-9787-2DDECD7DF753}" type="presParOf" srcId="{EFBCAFFC-D4C2-4678-A323-6812AB69B66A}" destId="{494CBA34-6E0D-49C9-94B7-FA0FFDA8C8F9}" srcOrd="0" destOrd="0" presId="urn:microsoft.com/office/officeart/2005/8/layout/chevron2"/>
    <dgm:cxn modelId="{3806AB25-00D2-45D1-973B-81EBB4083983}" type="presParOf" srcId="{494CBA34-6E0D-49C9-94B7-FA0FFDA8C8F9}" destId="{D57CCBF5-95CB-49CA-9F1E-0BB53E16840C}" srcOrd="0" destOrd="0" presId="urn:microsoft.com/office/officeart/2005/8/layout/chevron2"/>
    <dgm:cxn modelId="{3F87B899-BD91-4B9C-9054-9881E1B70FDF}" type="presParOf" srcId="{494CBA34-6E0D-49C9-94B7-FA0FFDA8C8F9}" destId="{45A7402F-C37D-41E0-BD17-62126739D537}" srcOrd="1" destOrd="0" presId="urn:microsoft.com/office/officeart/2005/8/layout/chevron2"/>
    <dgm:cxn modelId="{49AEF06C-9CAF-4C53-8CB1-A7907B7F9300}" type="presParOf" srcId="{EFBCAFFC-D4C2-4678-A323-6812AB69B66A}" destId="{2E8DA827-58DA-4198-9236-C2875ADD8F5C}" srcOrd="1" destOrd="0" presId="urn:microsoft.com/office/officeart/2005/8/layout/chevron2"/>
    <dgm:cxn modelId="{87A071E2-AEAB-4360-A785-3EE197A22354}" type="presParOf" srcId="{EFBCAFFC-D4C2-4678-A323-6812AB69B66A}" destId="{DCE73608-84AD-41F5-AF9E-CE37645AE655}" srcOrd="2" destOrd="0" presId="urn:microsoft.com/office/officeart/2005/8/layout/chevron2"/>
    <dgm:cxn modelId="{6ECF2BD8-D9B6-4F92-8595-3D9DD8CB0BBD}" type="presParOf" srcId="{DCE73608-84AD-41F5-AF9E-CE37645AE655}" destId="{93F4E14D-DB88-45C6-8AD4-1070B97CBFAC}" srcOrd="0" destOrd="0" presId="urn:microsoft.com/office/officeart/2005/8/layout/chevron2"/>
    <dgm:cxn modelId="{ECDC92C2-1065-479C-BB19-C7CA17B8AF53}" type="presParOf" srcId="{DCE73608-84AD-41F5-AF9E-CE37645AE655}" destId="{FC04B46F-DC2E-47D3-8C10-23B01FFA6E72}" srcOrd="1" destOrd="0" presId="urn:microsoft.com/office/officeart/2005/8/layout/chevron2"/>
    <dgm:cxn modelId="{1CF9F734-229F-4740-8654-A6787913ED84}" type="presParOf" srcId="{EFBCAFFC-D4C2-4678-A323-6812AB69B66A}" destId="{90F18879-CA60-422B-A208-800E415F0661}" srcOrd="3" destOrd="0" presId="urn:microsoft.com/office/officeart/2005/8/layout/chevron2"/>
    <dgm:cxn modelId="{D8B835E4-03BA-446E-8B98-50132E4512C6}" type="presParOf" srcId="{EFBCAFFC-D4C2-4678-A323-6812AB69B66A}" destId="{C3533F05-E988-4D9C-8468-8682AAC0A6EB}" srcOrd="4" destOrd="0" presId="urn:microsoft.com/office/officeart/2005/8/layout/chevron2"/>
    <dgm:cxn modelId="{AAF11BED-1C70-40FC-9839-23C2428E4C00}" type="presParOf" srcId="{C3533F05-E988-4D9C-8468-8682AAC0A6EB}" destId="{C0F3C3A3-5210-4141-9B39-8208712FCCAA}" srcOrd="0" destOrd="0" presId="urn:microsoft.com/office/officeart/2005/8/layout/chevron2"/>
    <dgm:cxn modelId="{60100879-93F6-423C-8263-FC7972E29A78}" type="presParOf" srcId="{C3533F05-E988-4D9C-8468-8682AAC0A6EB}" destId="{DEA0021B-2EC8-4ABC-8BDA-1F02B2919360}" srcOrd="1" destOrd="0" presId="urn:microsoft.com/office/officeart/2005/8/layout/chevron2"/>
    <dgm:cxn modelId="{B87F4B31-AAB1-4A2E-B384-3FBA1C6D31C9}" type="presParOf" srcId="{EFBCAFFC-D4C2-4678-A323-6812AB69B66A}" destId="{09B59639-0812-4625-B030-EA9E6E1F5F44}" srcOrd="5" destOrd="0" presId="urn:microsoft.com/office/officeart/2005/8/layout/chevron2"/>
    <dgm:cxn modelId="{95A0DFB5-70F7-4EA8-A3E4-65934AAE3331}" type="presParOf" srcId="{EFBCAFFC-D4C2-4678-A323-6812AB69B66A}" destId="{1815C14F-C297-4911-91C2-1F3A322090EB}" srcOrd="6" destOrd="0" presId="urn:microsoft.com/office/officeart/2005/8/layout/chevron2"/>
    <dgm:cxn modelId="{209E0E6D-4B77-41B6-9800-4DD2E6571BFB}" type="presParOf" srcId="{1815C14F-C297-4911-91C2-1F3A322090EB}" destId="{BFD78039-789A-4D19-A948-742BBBDA171D}" srcOrd="0" destOrd="0" presId="urn:microsoft.com/office/officeart/2005/8/layout/chevron2"/>
    <dgm:cxn modelId="{9EF5D874-B4E2-4754-9665-87B16F9816AD}" type="presParOf" srcId="{1815C14F-C297-4911-91C2-1F3A322090EB}" destId="{74F7C802-8809-4980-B328-859669E2EA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10571-66C3-4A98-8EE4-0CC005ADD215}">
      <dsp:nvSpPr>
        <dsp:cNvPr id="0" name=""/>
        <dsp:cNvSpPr/>
      </dsp:nvSpPr>
      <dsp:spPr>
        <a:xfrm>
          <a:off x="1164" y="138"/>
          <a:ext cx="10144562" cy="1216134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solidFill>
                <a:schemeClr val="tx1"/>
              </a:solidFill>
              <a:latin typeface="AGAvantGardeCyr" panose="020B7200000000000000" pitchFamily="34" charset="-52"/>
            </a:rPr>
            <a:t>Доступ несовершеннолетних к сайтам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solidFill>
                <a:schemeClr val="tx1"/>
              </a:solidFill>
              <a:latin typeface="AGAvantGardeCyr" panose="020B7200000000000000" pitchFamily="34" charset="-52"/>
            </a:rPr>
            <a:t>в сети «Интернет» дает им возможность: </a:t>
          </a:r>
        </a:p>
      </dsp:txBody>
      <dsp:txXfrm>
        <a:off x="36783" y="35757"/>
        <a:ext cx="10073324" cy="1144896"/>
      </dsp:txXfrm>
    </dsp:sp>
    <dsp:sp modelId="{505A0204-DDCA-4BA2-85E9-83A749DFEBAB}">
      <dsp:nvSpPr>
        <dsp:cNvPr id="0" name=""/>
        <dsp:cNvSpPr/>
      </dsp:nvSpPr>
      <dsp:spPr>
        <a:xfrm>
          <a:off x="11066" y="1421034"/>
          <a:ext cx="6613805" cy="1076250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2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AGAvantGardeCyr" panose="020B7200000000000000" pitchFamily="34" charset="-52"/>
            </a:rPr>
            <a:t>изучать образовательный контент</a:t>
          </a:r>
        </a:p>
      </dsp:txBody>
      <dsp:txXfrm>
        <a:off x="42588" y="1452556"/>
        <a:ext cx="6550761" cy="1013206"/>
      </dsp:txXfrm>
    </dsp:sp>
    <dsp:sp modelId="{526EA1BC-5C5B-46A7-915E-D9054963E1EB}">
      <dsp:nvSpPr>
        <dsp:cNvPr id="0" name=""/>
        <dsp:cNvSpPr/>
      </dsp:nvSpPr>
      <dsp:spPr>
        <a:xfrm>
          <a:off x="11066" y="2702045"/>
          <a:ext cx="3238886" cy="1522299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accent5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5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AGAvantGardeCyr" panose="020B7200000000000000" pitchFamily="34" charset="-52"/>
            </a:rPr>
            <a:t>самостоятельно обучаться</a:t>
          </a:r>
        </a:p>
      </dsp:txBody>
      <dsp:txXfrm>
        <a:off x="55653" y="2746632"/>
        <a:ext cx="3149712" cy="1433125"/>
      </dsp:txXfrm>
    </dsp:sp>
    <dsp:sp modelId="{2B5A0E79-636C-4F77-9B50-BDC7F676BBA4}">
      <dsp:nvSpPr>
        <dsp:cNvPr id="0" name=""/>
        <dsp:cNvSpPr/>
      </dsp:nvSpPr>
      <dsp:spPr>
        <a:xfrm>
          <a:off x="3385985" y="2702045"/>
          <a:ext cx="3238886" cy="1522299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6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AGAvantGardeCyr" panose="020B7200000000000000" pitchFamily="34" charset="-52"/>
            </a:rPr>
            <a:t>использовать сеть «Интернет» в качестве источника для собственного развития</a:t>
          </a:r>
        </a:p>
      </dsp:txBody>
      <dsp:txXfrm>
        <a:off x="3430572" y="2746632"/>
        <a:ext cx="3149712" cy="1433125"/>
      </dsp:txXfrm>
    </dsp:sp>
    <dsp:sp modelId="{3BBE96CF-362A-438F-BE91-E71BDA6D6018}">
      <dsp:nvSpPr>
        <dsp:cNvPr id="0" name=""/>
        <dsp:cNvSpPr/>
      </dsp:nvSpPr>
      <dsp:spPr>
        <a:xfrm>
          <a:off x="6896938" y="1421034"/>
          <a:ext cx="3238886" cy="1522299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2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AGAvantGardeCyr" panose="020B7200000000000000" pitchFamily="34" charset="-52"/>
            </a:rPr>
            <a:t>общаться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>
              <a:latin typeface="AGAvantGardeCyr" panose="020B7200000000000000" pitchFamily="34" charset="-52"/>
            </a:rPr>
            <a:t>с ровесниками</a:t>
          </a:r>
        </a:p>
      </dsp:txBody>
      <dsp:txXfrm>
        <a:off x="6941525" y="1465621"/>
        <a:ext cx="3149712" cy="1433125"/>
      </dsp:txXfrm>
    </dsp:sp>
    <dsp:sp modelId="{DC4616C8-9369-46EF-9BDE-128E8FDA8FC0}">
      <dsp:nvSpPr>
        <dsp:cNvPr id="0" name=""/>
        <dsp:cNvSpPr/>
      </dsp:nvSpPr>
      <dsp:spPr>
        <a:xfrm>
          <a:off x="6896938" y="3148094"/>
          <a:ext cx="3238886" cy="1049138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accent4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4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AGAvantGardeCyr" panose="020B7200000000000000" pitchFamily="34" charset="-52"/>
            </a:rPr>
            <a:t>узнавать о проводимых конкурсах, олимпиадах, принимая в них участие</a:t>
          </a:r>
        </a:p>
      </dsp:txBody>
      <dsp:txXfrm>
        <a:off x="6927666" y="3178822"/>
        <a:ext cx="3177430" cy="9876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114A0-C3DD-4B9F-B31B-46E30FDE4F2B}">
      <dsp:nvSpPr>
        <dsp:cNvPr id="0" name=""/>
        <dsp:cNvSpPr/>
      </dsp:nvSpPr>
      <dsp:spPr>
        <a:xfrm>
          <a:off x="0" y="0"/>
          <a:ext cx="8358205" cy="751021"/>
        </a:xfrm>
        <a:prstGeom prst="roundRect">
          <a:avLst>
            <a:gd name="adj" fmla="val 10000"/>
          </a:avLst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>
              <a:solidFill>
                <a:srgbClr val="002060"/>
              </a:solidFill>
              <a:latin typeface="AGAvantGardeCyr" panose="020B7200000000000000" pitchFamily="34" charset="-52"/>
            </a:rPr>
            <a:t>ОДНАКО ИСПОЛЬЗОВАНИЕ ИНТЕРНЕТА ВМЕСТЕ С ВОЗМОЖНОСТЯМИ НЕСЕТ И РИСКИ, ТАКИЕ КАК:</a:t>
          </a:r>
        </a:p>
      </dsp:txBody>
      <dsp:txXfrm>
        <a:off x="21997" y="21997"/>
        <a:ext cx="7459924" cy="707027"/>
      </dsp:txXfrm>
    </dsp:sp>
    <dsp:sp modelId="{0CA82F5F-996F-44E5-87F3-0E9FE1F33B30}">
      <dsp:nvSpPr>
        <dsp:cNvPr id="0" name=""/>
        <dsp:cNvSpPr/>
      </dsp:nvSpPr>
      <dsp:spPr>
        <a:xfrm>
          <a:off x="624151" y="855330"/>
          <a:ext cx="8358205" cy="751021"/>
        </a:xfrm>
        <a:prstGeom prst="roundRect">
          <a:avLst>
            <a:gd name="adj" fmla="val 10000"/>
          </a:avLst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900" kern="1200" dirty="0">
              <a:solidFill>
                <a:schemeClr val="bg1"/>
              </a:solidFill>
              <a:latin typeface="AGAvantGardeCyr" panose="020B7200000000000000" pitchFamily="34" charset="-52"/>
            </a:rPr>
            <a:t>Издевательство ровесниками и незнакомцами в сети над ребенком</a:t>
          </a:r>
        </a:p>
      </dsp:txBody>
      <dsp:txXfrm>
        <a:off x="646148" y="877327"/>
        <a:ext cx="7201895" cy="707027"/>
      </dsp:txXfrm>
    </dsp:sp>
    <dsp:sp modelId="{0A61DA3D-0116-4074-8147-7812269F3BDA}">
      <dsp:nvSpPr>
        <dsp:cNvPr id="0" name=""/>
        <dsp:cNvSpPr/>
      </dsp:nvSpPr>
      <dsp:spPr>
        <a:xfrm>
          <a:off x="1248303" y="1710660"/>
          <a:ext cx="8358205" cy="751021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900" kern="1200" dirty="0">
              <a:solidFill>
                <a:schemeClr val="bg1"/>
              </a:solidFill>
              <a:latin typeface="AGAvantGardeCyr" panose="020B7200000000000000" pitchFamily="34" charset="-52"/>
            </a:rPr>
            <a:t>Воровство его аккаунтов, денег и личных данных</a:t>
          </a:r>
        </a:p>
      </dsp:txBody>
      <dsp:txXfrm>
        <a:off x="1270300" y="1732657"/>
        <a:ext cx="7201895" cy="707027"/>
      </dsp:txXfrm>
    </dsp:sp>
    <dsp:sp modelId="{75FD27FD-9CF4-4C78-B6BA-406F362EE2C9}">
      <dsp:nvSpPr>
        <dsp:cNvPr id="0" name=""/>
        <dsp:cNvSpPr/>
      </dsp:nvSpPr>
      <dsp:spPr>
        <a:xfrm>
          <a:off x="1872455" y="2565990"/>
          <a:ext cx="8358205" cy="751021"/>
        </a:xfrm>
        <a:prstGeom prst="roundRect">
          <a:avLst>
            <a:gd name="adj" fmla="val 10000"/>
          </a:avLst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900" kern="1200" dirty="0">
              <a:solidFill>
                <a:schemeClr val="bg1"/>
              </a:solidFill>
              <a:latin typeface="AGAvantGardeCyr" panose="020B7200000000000000" pitchFamily="34" charset="-52"/>
            </a:rPr>
            <a:t>Втягивание ребенка в асоциальную деятельность (группы смерти, группы с рекламой наркотиков и </a:t>
          </a:r>
          <a:r>
            <a:rPr lang="ru-RU" sz="1900" kern="1200" dirty="0" err="1">
              <a:solidFill>
                <a:schemeClr val="bg1"/>
              </a:solidFill>
              <a:latin typeface="AGAvantGardeCyr" panose="020B7200000000000000" pitchFamily="34" charset="-52"/>
            </a:rPr>
            <a:t>т.д</a:t>
          </a:r>
          <a:r>
            <a:rPr lang="ru-RU" sz="1900" kern="1200" dirty="0">
              <a:solidFill>
                <a:schemeClr val="bg1"/>
              </a:solidFill>
              <a:latin typeface="AGAvantGardeCyr" panose="020B7200000000000000" pitchFamily="34" charset="-52"/>
            </a:rPr>
            <a:t>)</a:t>
          </a:r>
        </a:p>
      </dsp:txBody>
      <dsp:txXfrm>
        <a:off x="1894452" y="2587987"/>
        <a:ext cx="7201895" cy="707027"/>
      </dsp:txXfrm>
    </dsp:sp>
    <dsp:sp modelId="{BEAC5DCA-9260-42E4-9235-F977A7BCABFA}">
      <dsp:nvSpPr>
        <dsp:cNvPr id="0" name=""/>
        <dsp:cNvSpPr/>
      </dsp:nvSpPr>
      <dsp:spPr>
        <a:xfrm>
          <a:off x="2496606" y="3421320"/>
          <a:ext cx="8358205" cy="751021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900" kern="1200" dirty="0">
              <a:solidFill>
                <a:schemeClr val="bg1"/>
              </a:solidFill>
              <a:latin typeface="AGAvantGardeCyr" panose="020B7200000000000000" pitchFamily="34" charset="-52"/>
            </a:rPr>
            <a:t>Прочтение детьми информации, вредящей их мировоззрению и психотическому состоянию</a:t>
          </a:r>
        </a:p>
      </dsp:txBody>
      <dsp:txXfrm>
        <a:off x="2518603" y="3443317"/>
        <a:ext cx="7201895" cy="707027"/>
      </dsp:txXfrm>
    </dsp:sp>
    <dsp:sp modelId="{8EA890F4-ED43-4D5C-AAEB-9C7613FACB69}">
      <dsp:nvSpPr>
        <dsp:cNvPr id="0" name=""/>
        <dsp:cNvSpPr/>
      </dsp:nvSpPr>
      <dsp:spPr>
        <a:xfrm>
          <a:off x="7870041" y="548662"/>
          <a:ext cx="488164" cy="488164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>
            <a:solidFill>
              <a:schemeClr val="tx1"/>
            </a:solidFill>
            <a:latin typeface="AGAvantGardeCyr" panose="020B7200000000000000" pitchFamily="34" charset="-52"/>
          </a:endParaRPr>
        </a:p>
      </dsp:txBody>
      <dsp:txXfrm>
        <a:off x="7979878" y="548662"/>
        <a:ext cx="268490" cy="367343"/>
      </dsp:txXfrm>
    </dsp:sp>
    <dsp:sp modelId="{B696D10B-6EC1-4B05-AA55-03275B645170}">
      <dsp:nvSpPr>
        <dsp:cNvPr id="0" name=""/>
        <dsp:cNvSpPr/>
      </dsp:nvSpPr>
      <dsp:spPr>
        <a:xfrm>
          <a:off x="8494192" y="1403993"/>
          <a:ext cx="488164" cy="488164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>
            <a:solidFill>
              <a:schemeClr val="tx1"/>
            </a:solidFill>
            <a:latin typeface="AGAvantGardeCyr" panose="020B7200000000000000" pitchFamily="34" charset="-52"/>
          </a:endParaRPr>
        </a:p>
      </dsp:txBody>
      <dsp:txXfrm>
        <a:off x="8604029" y="1403993"/>
        <a:ext cx="268490" cy="367343"/>
      </dsp:txXfrm>
    </dsp:sp>
    <dsp:sp modelId="{C0DF2F4E-8109-49F5-9BD6-428BFCAB997A}">
      <dsp:nvSpPr>
        <dsp:cNvPr id="0" name=""/>
        <dsp:cNvSpPr/>
      </dsp:nvSpPr>
      <dsp:spPr>
        <a:xfrm>
          <a:off x="9118344" y="2246806"/>
          <a:ext cx="488164" cy="488164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>
            <a:solidFill>
              <a:schemeClr val="tx1"/>
            </a:solidFill>
            <a:latin typeface="AGAvantGardeCyr" panose="020B7200000000000000" pitchFamily="34" charset="-52"/>
          </a:endParaRPr>
        </a:p>
      </dsp:txBody>
      <dsp:txXfrm>
        <a:off x="9228181" y="2246806"/>
        <a:ext cx="268490" cy="367343"/>
      </dsp:txXfrm>
    </dsp:sp>
    <dsp:sp modelId="{D3AE0D32-83A7-4C01-B8C5-C9D5A04228E7}">
      <dsp:nvSpPr>
        <dsp:cNvPr id="0" name=""/>
        <dsp:cNvSpPr/>
      </dsp:nvSpPr>
      <dsp:spPr>
        <a:xfrm>
          <a:off x="9742496" y="3110480"/>
          <a:ext cx="488164" cy="488164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>
            <a:solidFill>
              <a:schemeClr val="tx1"/>
            </a:solidFill>
            <a:latin typeface="AGAvantGardeCyr" panose="020B7200000000000000" pitchFamily="34" charset="-52"/>
          </a:endParaRPr>
        </a:p>
      </dsp:txBody>
      <dsp:txXfrm>
        <a:off x="9852333" y="3110480"/>
        <a:ext cx="268490" cy="3673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10D5ED-38FF-4998-B2EB-9D655CAD880E}">
      <dsp:nvSpPr>
        <dsp:cNvPr id="0" name=""/>
        <dsp:cNvSpPr/>
      </dsp:nvSpPr>
      <dsp:spPr>
        <a:xfrm>
          <a:off x="0" y="2037"/>
          <a:ext cx="919316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269293-ADFE-40EB-B6AA-B4ECAABBC88B}">
      <dsp:nvSpPr>
        <dsp:cNvPr id="0" name=""/>
        <dsp:cNvSpPr/>
      </dsp:nvSpPr>
      <dsp:spPr>
        <a:xfrm>
          <a:off x="0" y="2037"/>
          <a:ext cx="1838632" cy="4168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rgbClr val="002060"/>
              </a:solidFill>
              <a:latin typeface="AGAvantGardeCyr" panose="020B7200000000000000" pitchFamily="34" charset="-52"/>
            </a:rPr>
            <a:t>В настоящее время различные </a:t>
          </a:r>
          <a:r>
            <a:rPr lang="ru-RU" sz="1400" kern="1200" dirty="0">
              <a:solidFill>
                <a:srgbClr val="FF0000"/>
              </a:solidFill>
              <a:latin typeface="AGAvantGardeCyr" panose="020B7200000000000000" pitchFamily="34" charset="-52"/>
            </a:rPr>
            <a:t>ФЕДЕРАЛЬНЫЕ ЗАКОНЫ, НОРМАТИВНО-ПРАВОВЫЕ АКТЫ И ИХ ПОЛОЖЕНИЯ, </a:t>
          </a:r>
          <a:r>
            <a:rPr lang="ru-RU" sz="1400" kern="1200" dirty="0">
              <a:solidFill>
                <a:srgbClr val="002060"/>
              </a:solidFill>
              <a:latin typeface="AGAvantGardeCyr" panose="020B7200000000000000" pitchFamily="34" charset="-52"/>
            </a:rPr>
            <a:t>затрагивают вопросы обеспечения безопасности детей в информационном пространстве.</a:t>
          </a:r>
        </a:p>
      </dsp:txBody>
      <dsp:txXfrm>
        <a:off x="0" y="2037"/>
        <a:ext cx="1838632" cy="4168267"/>
      </dsp:txXfrm>
    </dsp:sp>
    <dsp:sp modelId="{5B3E162B-AA6F-48C9-8F85-4ACAAE512AE8}">
      <dsp:nvSpPr>
        <dsp:cNvPr id="0" name=""/>
        <dsp:cNvSpPr/>
      </dsp:nvSpPr>
      <dsp:spPr>
        <a:xfrm>
          <a:off x="1976529" y="67166"/>
          <a:ext cx="7216631" cy="13025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GAvantGardeCyr" panose="020B7200000000000000" pitchFamily="34" charset="-52"/>
            </a:rPr>
            <a:t>Федеральный закон от 27.07.2006 N 149-ФЗ "Об информации, информационных технологиях и о защите информации" определяет механизм физического ограничения доступа к запрещенной информации в сети «Интернет».</a:t>
          </a:r>
        </a:p>
      </dsp:txBody>
      <dsp:txXfrm>
        <a:off x="1976529" y="67166"/>
        <a:ext cx="7216631" cy="1302583"/>
      </dsp:txXfrm>
    </dsp:sp>
    <dsp:sp modelId="{1B398BA3-0197-4B79-873A-B334645C27E4}">
      <dsp:nvSpPr>
        <dsp:cNvPr id="0" name=""/>
        <dsp:cNvSpPr/>
      </dsp:nvSpPr>
      <dsp:spPr>
        <a:xfrm>
          <a:off x="1838632" y="1369750"/>
          <a:ext cx="735452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95E201-D1EB-4C68-BF64-2D14A67DEA2C}">
      <dsp:nvSpPr>
        <dsp:cNvPr id="0" name=""/>
        <dsp:cNvSpPr/>
      </dsp:nvSpPr>
      <dsp:spPr>
        <a:xfrm>
          <a:off x="1976529" y="1434879"/>
          <a:ext cx="7216631" cy="13025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AGAvantGardeCyr" panose="020B7200000000000000" pitchFamily="34" charset="-52"/>
            </a:rPr>
            <a:t>Федеральный закон от 29.12.2010 N 436-ФЗ «О защите детей от информации, причиняющей вред их здоровью и развитию» регулирует отношения, связанные с защитой детей от информации, причиняющей вред их здоровью и (или) развитию, в том числе от такой информации, содержащейся в информационной продукции.</a:t>
          </a:r>
        </a:p>
      </dsp:txBody>
      <dsp:txXfrm>
        <a:off x="1976529" y="1434879"/>
        <a:ext cx="7216631" cy="1302583"/>
      </dsp:txXfrm>
    </dsp:sp>
    <dsp:sp modelId="{789EF7F6-F32F-4E90-88C7-74E7542CDCD9}">
      <dsp:nvSpPr>
        <dsp:cNvPr id="0" name=""/>
        <dsp:cNvSpPr/>
      </dsp:nvSpPr>
      <dsp:spPr>
        <a:xfrm>
          <a:off x="1838632" y="2737462"/>
          <a:ext cx="735452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3764EC-8AC0-445C-868E-C7185B0BD6C6}">
      <dsp:nvSpPr>
        <dsp:cNvPr id="0" name=""/>
        <dsp:cNvSpPr/>
      </dsp:nvSpPr>
      <dsp:spPr>
        <a:xfrm>
          <a:off x="1976529" y="2802591"/>
          <a:ext cx="7216631" cy="1302583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latin typeface="AGAvantGardeCyr" panose="020B7200000000000000" pitchFamily="34" charset="-52"/>
            </a:rPr>
            <a:t>Согласно пункту 1 статьи 14  Федерального закона от 24.07.1998 N 124-ФЗ "Об основных гарантиях прав ребенка в Российской Федерации" органы государственной власти Российской Федерации принимают меры по защите ребенка от информации, пропаганды и агитации, наносящих вред его здоровью, нравственному и духовному развитию, в том числе от национальной, классовой, социальной нетерпимости, от рекламы алкогольной продукции и табачных изделий, от пропаганды социального, расового, национального и религиозного неравенства, от информации порнографического характера, от информации, пропагандирующей нетрадиционные сексуальные отношения, а также от распространения печатной продукции, аудио- и видеопродукции, пропагандирующей насилие и жестокость, наркоманию, токсикоманию, антиобщественное поведение.</a:t>
          </a:r>
        </a:p>
      </dsp:txBody>
      <dsp:txXfrm>
        <a:off x="1976529" y="2802591"/>
        <a:ext cx="7216631" cy="1302583"/>
      </dsp:txXfrm>
    </dsp:sp>
    <dsp:sp modelId="{0A738FF7-C7E6-4CC8-8FB6-F6D6A52DE7E7}">
      <dsp:nvSpPr>
        <dsp:cNvPr id="0" name=""/>
        <dsp:cNvSpPr/>
      </dsp:nvSpPr>
      <dsp:spPr>
        <a:xfrm>
          <a:off x="1838632" y="4105175"/>
          <a:ext cx="735452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99332D-529D-4C59-9D12-F3C30ADD0470}">
      <dsp:nvSpPr>
        <dsp:cNvPr id="0" name=""/>
        <dsp:cNvSpPr/>
      </dsp:nvSpPr>
      <dsp:spPr>
        <a:xfrm>
          <a:off x="0" y="328278"/>
          <a:ext cx="906861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A70071-4DA4-48E4-86F1-2C52E52D90AC}">
      <dsp:nvSpPr>
        <dsp:cNvPr id="0" name=""/>
        <dsp:cNvSpPr/>
      </dsp:nvSpPr>
      <dsp:spPr>
        <a:xfrm>
          <a:off x="453430" y="62598"/>
          <a:ext cx="7978906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41" tIns="0" rIns="239941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000" kern="1200" dirty="0">
              <a:latin typeface="AGAvantGardeCyr" panose="020B7200000000000000" pitchFamily="34" charset="-52"/>
            </a:rPr>
            <a:t>освоение знаний, составляющих основу научных представлений об информации, информационных процессах, системах, технологиях и моделях</a:t>
          </a:r>
        </a:p>
      </dsp:txBody>
      <dsp:txXfrm>
        <a:off x="479369" y="88537"/>
        <a:ext cx="7927028" cy="479482"/>
      </dsp:txXfrm>
    </dsp:sp>
    <dsp:sp modelId="{40A14F14-7720-4080-BA03-69ABA66B0B85}">
      <dsp:nvSpPr>
        <dsp:cNvPr id="0" name=""/>
        <dsp:cNvSpPr/>
      </dsp:nvSpPr>
      <dsp:spPr>
        <a:xfrm>
          <a:off x="0" y="1154800"/>
          <a:ext cx="906861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C308CC-0C02-463E-AF60-7D9E155C940F}">
      <dsp:nvSpPr>
        <dsp:cNvPr id="0" name=""/>
        <dsp:cNvSpPr/>
      </dsp:nvSpPr>
      <dsp:spPr>
        <a:xfrm>
          <a:off x="453430" y="879078"/>
          <a:ext cx="7954149" cy="5414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41" tIns="0" rIns="239941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000" kern="1200" dirty="0">
              <a:latin typeface="AGAvantGardeCyr" panose="020B7200000000000000" pitchFamily="34" charset="-52"/>
            </a:rPr>
            <a:t>овладение умениями работать с различными видами информации с помощью компьютера и других средств информационных и коммуникационных технологий (ИКТ), организовывать собственную информационную деятельность и планировать ее результаты</a:t>
          </a:r>
        </a:p>
      </dsp:txBody>
      <dsp:txXfrm>
        <a:off x="479859" y="905507"/>
        <a:ext cx="7901291" cy="488544"/>
      </dsp:txXfrm>
    </dsp:sp>
    <dsp:sp modelId="{7299088A-6FB2-4B2D-B022-2138E65A6AA2}">
      <dsp:nvSpPr>
        <dsp:cNvPr id="0" name=""/>
        <dsp:cNvSpPr/>
      </dsp:nvSpPr>
      <dsp:spPr>
        <a:xfrm>
          <a:off x="0" y="1952842"/>
          <a:ext cx="906861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6B9A7-E7D3-4ACE-926E-71FA16642B06}">
      <dsp:nvSpPr>
        <dsp:cNvPr id="0" name=""/>
        <dsp:cNvSpPr/>
      </dsp:nvSpPr>
      <dsp:spPr>
        <a:xfrm>
          <a:off x="486340" y="1705600"/>
          <a:ext cx="7911426" cy="512921"/>
        </a:xfrm>
        <a:prstGeom prst="roundRect">
          <a:avLst/>
        </a:prstGeom>
        <a:solidFill>
          <a:srgbClr val="FC860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41" tIns="0" rIns="239941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000" kern="1200" dirty="0">
              <a:latin typeface="AGAvantGardeCyr" panose="020B7200000000000000" pitchFamily="34" charset="-52"/>
            </a:rPr>
            <a:t>развитие познавательных интересов, интеллектуальных и творческих способностей средствами ИКТ</a:t>
          </a:r>
        </a:p>
      </dsp:txBody>
      <dsp:txXfrm>
        <a:off x="511379" y="1730639"/>
        <a:ext cx="7861348" cy="462843"/>
      </dsp:txXfrm>
    </dsp:sp>
    <dsp:sp modelId="{709CB87A-22B2-4EF1-820E-8DA87EC3844B}">
      <dsp:nvSpPr>
        <dsp:cNvPr id="0" name=""/>
        <dsp:cNvSpPr/>
      </dsp:nvSpPr>
      <dsp:spPr>
        <a:xfrm>
          <a:off x="0" y="2782797"/>
          <a:ext cx="906861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98F6FA-030A-4254-A773-4BFA8808282B}">
      <dsp:nvSpPr>
        <dsp:cNvPr id="0" name=""/>
        <dsp:cNvSpPr/>
      </dsp:nvSpPr>
      <dsp:spPr>
        <a:xfrm>
          <a:off x="453430" y="2503642"/>
          <a:ext cx="7960878" cy="5448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41" tIns="0" rIns="239941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000" kern="1200" dirty="0">
              <a:latin typeface="AGAvantGardeCyr" panose="020B7200000000000000" pitchFamily="34" charset="-52"/>
            </a:rPr>
            <a:t>воспитание ответственного отношения к информации с учетом правовых и этических аспектов ее распространения; избирательного отношения к полученной информации</a:t>
          </a:r>
        </a:p>
      </dsp:txBody>
      <dsp:txXfrm>
        <a:off x="480027" y="2530239"/>
        <a:ext cx="7907684" cy="491641"/>
      </dsp:txXfrm>
    </dsp:sp>
    <dsp:sp modelId="{5959662B-611D-4B43-937F-F16CFEE06A43}">
      <dsp:nvSpPr>
        <dsp:cNvPr id="0" name=""/>
        <dsp:cNvSpPr/>
      </dsp:nvSpPr>
      <dsp:spPr>
        <a:xfrm>
          <a:off x="0" y="3656143"/>
          <a:ext cx="906861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FFE86C-4CA3-400B-B4E3-B7A054CAE6DE}">
      <dsp:nvSpPr>
        <dsp:cNvPr id="0" name=""/>
        <dsp:cNvSpPr/>
      </dsp:nvSpPr>
      <dsp:spPr>
        <a:xfrm>
          <a:off x="482926" y="3333597"/>
          <a:ext cx="8016804" cy="58822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41" tIns="0" rIns="239941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000" kern="1200" dirty="0">
              <a:latin typeface="AGAvantGardeCyr" panose="020B7200000000000000" pitchFamily="34" charset="-52"/>
            </a:rPr>
            <a:t>выработка навыков применения средств ИКТ в повседневной жизни, при выполнении индивидуальных и коллективных проектов, в учебной деятельности, при дальнейшем освоении профессий, востребованных на рынке труда</a:t>
          </a:r>
        </a:p>
      </dsp:txBody>
      <dsp:txXfrm>
        <a:off x="511641" y="3362312"/>
        <a:ext cx="7959374" cy="5307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7CCBF5-95CB-49CA-9F1E-0BB53E16840C}">
      <dsp:nvSpPr>
        <dsp:cNvPr id="0" name=""/>
        <dsp:cNvSpPr/>
      </dsp:nvSpPr>
      <dsp:spPr>
        <a:xfrm rot="5400000">
          <a:off x="-148840" y="151661"/>
          <a:ext cx="992271" cy="69459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 </a:t>
          </a:r>
        </a:p>
      </dsp:txBody>
      <dsp:txXfrm rot="-5400000">
        <a:off x="1" y="350115"/>
        <a:ext cx="694590" cy="297681"/>
      </dsp:txXfrm>
    </dsp:sp>
    <dsp:sp modelId="{45A7402F-C37D-41E0-BD17-62126739D537}">
      <dsp:nvSpPr>
        <dsp:cNvPr id="0" name=""/>
        <dsp:cNvSpPr/>
      </dsp:nvSpPr>
      <dsp:spPr>
        <a:xfrm rot="5400000">
          <a:off x="5039258" y="-4341847"/>
          <a:ext cx="644976" cy="9334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kern="1200" dirty="0"/>
            <a:t>Обращения внимания вопросам обеспечения информационной безопасности в рамках действующих в образовательной организации учебных дисциплин</a:t>
          </a:r>
        </a:p>
      </dsp:txBody>
      <dsp:txXfrm rot="-5400000">
        <a:off x="694591" y="34305"/>
        <a:ext cx="9302827" cy="582006"/>
      </dsp:txXfrm>
    </dsp:sp>
    <dsp:sp modelId="{93F4E14D-DB88-45C6-8AD4-1070B97CBFAC}">
      <dsp:nvSpPr>
        <dsp:cNvPr id="0" name=""/>
        <dsp:cNvSpPr/>
      </dsp:nvSpPr>
      <dsp:spPr>
        <a:xfrm rot="5400000">
          <a:off x="-148840" y="993011"/>
          <a:ext cx="992271" cy="694590"/>
        </a:xfrm>
        <a:prstGeom prst="chevron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 </a:t>
          </a:r>
        </a:p>
      </dsp:txBody>
      <dsp:txXfrm rot="-5400000">
        <a:off x="1" y="1191465"/>
        <a:ext cx="694590" cy="297681"/>
      </dsp:txXfrm>
    </dsp:sp>
    <dsp:sp modelId="{FC04B46F-DC2E-47D3-8C10-23B01FFA6E72}">
      <dsp:nvSpPr>
        <dsp:cNvPr id="0" name=""/>
        <dsp:cNvSpPr/>
      </dsp:nvSpPr>
      <dsp:spPr>
        <a:xfrm rot="5400000">
          <a:off x="5039258" y="-3500497"/>
          <a:ext cx="644976" cy="9334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kern="1200" dirty="0"/>
            <a:t>Внедрения в образовательную программу самостоятельной учебной дисциплины или увеличение количества учебных часов на изучение данной проблематики при изучении учебных предметов в рамках </a:t>
          </a:r>
          <a:r>
            <a:rPr lang="ru-RU" sz="1300" kern="1200" dirty="0" err="1"/>
            <a:t>вариантовой</a:t>
          </a:r>
          <a:r>
            <a:rPr lang="ru-RU" sz="1300" kern="1200" dirty="0"/>
            <a:t> части учебного плана образовательной программы</a:t>
          </a:r>
        </a:p>
      </dsp:txBody>
      <dsp:txXfrm rot="-5400000">
        <a:off x="694591" y="875655"/>
        <a:ext cx="9302827" cy="582006"/>
      </dsp:txXfrm>
    </dsp:sp>
    <dsp:sp modelId="{C0F3C3A3-5210-4141-9B39-8208712FCCAA}">
      <dsp:nvSpPr>
        <dsp:cNvPr id="0" name=""/>
        <dsp:cNvSpPr/>
      </dsp:nvSpPr>
      <dsp:spPr>
        <a:xfrm rot="5400000">
          <a:off x="-148840" y="1834361"/>
          <a:ext cx="992271" cy="694590"/>
        </a:xfrm>
        <a:prstGeom prst="chevron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 </a:t>
          </a:r>
        </a:p>
      </dsp:txBody>
      <dsp:txXfrm rot="-5400000">
        <a:off x="1" y="2032815"/>
        <a:ext cx="694590" cy="297681"/>
      </dsp:txXfrm>
    </dsp:sp>
    <dsp:sp modelId="{DEA0021B-2EC8-4ABC-8BDA-1F02B2919360}">
      <dsp:nvSpPr>
        <dsp:cNvPr id="0" name=""/>
        <dsp:cNvSpPr/>
      </dsp:nvSpPr>
      <dsp:spPr>
        <a:xfrm rot="5400000">
          <a:off x="5039258" y="-2659147"/>
          <a:ext cx="644976" cy="9334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kern="1200" dirty="0"/>
            <a:t>Организации соответствующих мероприятий или обучения в рамках тематической внеурочной деятельности и дополнительного образования</a:t>
          </a:r>
        </a:p>
      </dsp:txBody>
      <dsp:txXfrm rot="-5400000">
        <a:off x="694591" y="1717005"/>
        <a:ext cx="9302827" cy="582006"/>
      </dsp:txXfrm>
    </dsp:sp>
    <dsp:sp modelId="{BFD78039-789A-4D19-A948-742BBBDA171D}">
      <dsp:nvSpPr>
        <dsp:cNvPr id="0" name=""/>
        <dsp:cNvSpPr/>
      </dsp:nvSpPr>
      <dsp:spPr>
        <a:xfrm rot="5400000">
          <a:off x="-148840" y="2675711"/>
          <a:ext cx="992271" cy="694590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 dirty="0"/>
        </a:p>
      </dsp:txBody>
      <dsp:txXfrm rot="-5400000">
        <a:off x="1" y="2874165"/>
        <a:ext cx="694590" cy="297681"/>
      </dsp:txXfrm>
    </dsp:sp>
    <dsp:sp modelId="{74F7C802-8809-4980-B328-859669E2EAE5}">
      <dsp:nvSpPr>
        <dsp:cNvPr id="0" name=""/>
        <dsp:cNvSpPr/>
      </dsp:nvSpPr>
      <dsp:spPr>
        <a:xfrm rot="5400000">
          <a:off x="5039258" y="-1817797"/>
          <a:ext cx="644976" cy="9334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300" kern="1200" dirty="0"/>
            <a:t>Организации соответствующих мероприятий или обучения в рамках программ воспитания и социализации обучающихся</a:t>
          </a:r>
        </a:p>
      </dsp:txBody>
      <dsp:txXfrm rot="-5400000">
        <a:off x="694591" y="2558355"/>
        <a:ext cx="9302827" cy="582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41AF87-1D72-4C44-92FB-D110DEA17D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AACF43-EBDC-47E0-A85F-2A4B96D23E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27D680-B605-4F09-BB49-EB1B70597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59B8F3-230B-4058-B7C8-E3919E55F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81F2E9-CC17-4A8B-BD48-35E6B29B8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286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F1EE4A-FD8B-4B11-9C13-C337E9158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D2E823-C871-44E3-B254-2990BAA00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C3CC1C-9EDA-4BCA-8E09-0FDE25430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89D655-9CBF-4529-B4DA-38B6D3411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19C9BF-4605-45D2-9A9B-2F8B65854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957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7C96DD-07DB-407B-A91C-D6E4F6370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06FC6D-364C-46FB-AAE0-7B82133A9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519605-6CD6-4D2E-8C95-9651CC884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F88F39-E19E-485B-BBB2-9C01026F6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8DA4F-3853-4D3A-84B1-5C1469AA5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50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EA158D-6D66-4729-AF32-5656481E3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AB4A02-43C0-4324-BE7C-EFC4E6B73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C8BECE-AA47-4895-9B5F-2B6512205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F5A888-7C84-4C8F-BC94-81CB91C4B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FCBCD8-FC30-4C00-BD32-34CE48A91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590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FD7C0A-B336-4689-9D10-508A5CDDF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9894C9-F3A3-46EF-A9C5-03D442D31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CEC0AA-1551-43D2-979F-B9E64D9D0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ECD6C9-A004-4607-991E-C69ADACF8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32DC04-0FAA-4111-B729-CFAB0BF9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74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8BBFE2-DFFC-4113-9941-5F4F337D3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304C9C-0C76-4E0F-8A3B-9D86825BEA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95E421F-E8B5-42D3-A1AA-A1B37CDFC6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3EDFF2-0798-4E19-907A-55315D905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D58E1F-6115-4896-A86F-A2ECC3CBD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6C7963C-CBE9-46B3-AF6D-989D66475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370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8A9AC0-9128-42B1-91A7-507EF639E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5298B4-D022-443D-B11F-D109578FD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39BE3F1-044C-4FDB-9BAC-325525F249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75FEA2F-D871-4CA2-9F3A-32A2D27ED0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1BCDA33-2593-418F-BD38-143AB39172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3B45EF7-27E8-4D85-B9FA-598EB9C09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899FD83-4ED1-47DB-A40F-A1E9B138E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1A6C21-CD52-4AF6-9FFF-920930C01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26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458A82-79D1-4286-A4C0-7FE5CCEBC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8AD2317-ABB0-4197-A2CE-949131921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4168F2C-465F-44EF-9261-8A5CF8A59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B19509F-2F02-411A-B28F-69630ECC3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03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5125ED4-3F2B-4E32-8556-E8CBA9783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8EA507E-4016-451B-B3D6-27769731A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829F68F-AA63-4E88-A023-83FC42341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90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3F498-3997-41FF-B219-6DEC96291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86EBA2-87A1-47B6-8F17-4C9EAEAA7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EAAF61-0AFF-4B3B-834D-1487CEB62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4A6E2C-3726-4A30-B3D9-81C38B018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7A9A34-B49A-42C8-8CBA-48328253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2DE439-7789-46D2-808D-63F7F84CC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8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5C420-2721-4333-A81A-F7BE0C17D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367FA86-80A8-442A-8402-63122D453B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0D7520B-8DDB-4F95-8FFF-DCEEE93B4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1B9FC8-76CE-4EB0-B1E1-40DB59ACF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0815E2-EBF7-4797-A223-3B5D390C6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66DFE93-C0B6-41B7-B3B3-7EA7FC319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92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FF5FD4-3736-420F-8618-B6F52AA55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F9C7BD-D5DD-4E16-914C-03C6D4F31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73F93A-F1E0-4247-9D23-D933FA1D4B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1A151-0512-4E1B-A7BD-E5CF9B30164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6967D0-9DBE-4D6B-A4DE-CE61DA2CD3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CC38E3-D8E0-478F-9243-53BF4FFD0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12359-7B14-403F-BBE1-259E1EC6AE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167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5F6C08A-B2FB-4E12-AC75-4D8661293450}"/>
              </a:ext>
            </a:extLst>
          </p:cNvPr>
          <p:cNvSpPr txBox="1"/>
          <p:nvPr/>
        </p:nvSpPr>
        <p:spPr>
          <a:xfrm>
            <a:off x="1799302" y="2102996"/>
            <a:ext cx="917349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002060"/>
                </a:solidFill>
                <a:effectLst/>
                <a:latin typeface="AGAvantGardeCyr" panose="020B7200000000000000" pitchFamily="34" charset="-52"/>
              </a:rPr>
              <a:t>ОСНОВЫ ОБЕСПЕЧЕНИЯ </a:t>
            </a:r>
            <a:r>
              <a:rPr lang="ru-RU" sz="5400" dirty="0">
                <a:solidFill>
                  <a:srgbClr val="FF0000"/>
                </a:solidFill>
                <a:effectLst/>
                <a:latin typeface="AGAvantGardeCyr" panose="020B7200000000000000" pitchFamily="34" charset="-52"/>
              </a:rPr>
              <a:t>ИНФОРМАЦИОННОЙ БЕЗОПАСНОСТИ </a:t>
            </a:r>
            <a:r>
              <a:rPr lang="ru-RU" sz="5400" dirty="0">
                <a:solidFill>
                  <a:srgbClr val="002060"/>
                </a:solidFill>
                <a:effectLst/>
                <a:latin typeface="AGAvantGardeCyr" panose="020B7200000000000000" pitchFamily="34" charset="-52"/>
              </a:rPr>
              <a:t>ДЕТЕЙ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F4F883-36BB-45B9-BCE3-6E7A2846EE5A}"/>
              </a:ext>
            </a:extLst>
          </p:cNvPr>
          <p:cNvSpPr txBox="1"/>
          <p:nvPr/>
        </p:nvSpPr>
        <p:spPr>
          <a:xfrm>
            <a:off x="8037257" y="5795808"/>
            <a:ext cx="356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GAvantGardeCyr" panose="020B7200000000000000" pitchFamily="34" charset="-52"/>
              </a:rPr>
              <a:t>ПЕДАГОГ – ОРГАНИЗАТОР</a:t>
            </a:r>
          </a:p>
          <a:p>
            <a:r>
              <a:rPr lang="ru-RU" sz="1400" dirty="0">
                <a:solidFill>
                  <a:srgbClr val="FF0000"/>
                </a:solidFill>
                <a:latin typeface="AGAvantGardeCyr" panose="020B7200000000000000" pitchFamily="34" charset="-52"/>
              </a:rPr>
              <a:t>ИВАНОВА ЕКАТЕРИНА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2136191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42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ОБЕСПЕЧЕНИЕ ИНФОРМАЦИОННОЙ БЕЗОПАСНОСТИ ДЕТЕЙ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794ECA-0476-450B-BC9D-16F436B9F292}"/>
              </a:ext>
            </a:extLst>
          </p:cNvPr>
          <p:cNvSpPr txBox="1"/>
          <p:nvPr/>
        </p:nvSpPr>
        <p:spPr>
          <a:xfrm>
            <a:off x="717754" y="2049544"/>
            <a:ext cx="102452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Необходимо отметить, что в соответствии с приказом Министерства труда и социальной защиты РФ от 18 октября 2013 г. N 544н "Об утверждении профессионального стандарта "Педагог (педагогическая деятельность в сфере дошкольного, начального общего, основного общего, среднего общего образования) (воспитатель, учитель)" в трудовую функцию педагогических работников входит: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CBA3BD-8142-495E-B65F-6C8486BBAEA5}"/>
              </a:ext>
            </a:extLst>
          </p:cNvPr>
          <p:cNvSpPr txBox="1"/>
          <p:nvPr/>
        </p:nvSpPr>
        <p:spPr>
          <a:xfrm>
            <a:off x="1327353" y="3803870"/>
            <a:ext cx="9311150" cy="2385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latin typeface="AGAvantGardeCyr" panose="020B7200000000000000" pitchFamily="34" charset="-52"/>
              </a:rPr>
              <a:t>Формировать навыки, связанные с информационно-коммуникационными технологиями;</a:t>
            </a:r>
          </a:p>
          <a:p>
            <a:pPr marL="285750" indent="-285750">
              <a:lnSpc>
                <a:spcPct val="107000"/>
              </a:lnSpc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effectLst/>
                <a:latin typeface="AGAvantGardeCyr" panose="020B7200000000000000" pitchFamily="34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Разрабатывать (осваивать) и применять современные психолого-педагогические технологии, основанные на знании законов развития личности и поведения в реальной и виртуальной среде ;</a:t>
            </a:r>
            <a:endParaRPr lang="ru-RU" sz="1600" dirty="0">
              <a:solidFill>
                <a:srgbClr val="C00000"/>
              </a:solidFill>
              <a:effectLst/>
              <a:latin typeface="AGAvantGardeCyr" panose="020B7200000000000000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effectLst/>
                <a:latin typeface="AGAvantGardeCyr" panose="020B7200000000000000" pitchFamily="34" charset="-52"/>
                <a:ea typeface="Times New Roman" panose="02020603050405020304" pitchFamily="18" charset="0"/>
              </a:rPr>
              <a:t>Владеть ИКТ-компетентностями: </a:t>
            </a:r>
            <a:r>
              <a:rPr lang="ru-RU" sz="1600" dirty="0" err="1">
                <a:solidFill>
                  <a:srgbClr val="C00000"/>
                </a:solidFill>
                <a:effectLst/>
                <a:latin typeface="AGAvantGardeCyr" panose="020B7200000000000000" pitchFamily="34" charset="-52"/>
                <a:ea typeface="Times New Roman" panose="02020603050405020304" pitchFamily="18" charset="0"/>
              </a:rPr>
              <a:t>общепользовательская</a:t>
            </a:r>
            <a:r>
              <a:rPr lang="ru-RU" sz="1600" dirty="0">
                <a:solidFill>
                  <a:srgbClr val="C00000"/>
                </a:solidFill>
                <a:effectLst/>
                <a:latin typeface="AGAvantGardeCyr" panose="020B7200000000000000" pitchFamily="34" charset="-52"/>
                <a:ea typeface="Times New Roman" panose="02020603050405020304" pitchFamily="18" charset="0"/>
              </a:rPr>
              <a:t> ИКТ-компетентность; общепедагогическая ИКТ-компетентность; предметно-педагогическая ИКТ-компетентность;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C00000"/>
                </a:solidFill>
                <a:effectLst/>
                <a:latin typeface="AGAvantGardeCyr" panose="020B7200000000000000" pitchFamily="34" charset="-52"/>
                <a:ea typeface="Times New Roman" panose="02020603050405020304" pitchFamily="18" charset="0"/>
              </a:rPr>
              <a:t>Знать основы закономерностей поведения в социальных сетях.</a:t>
            </a:r>
            <a:endParaRPr lang="ru-RU" sz="1600" dirty="0">
              <a:solidFill>
                <a:srgbClr val="C00000"/>
              </a:solidFill>
              <a:latin typeface="AGAvantGardeCyr" panose="020B7200000000000000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238828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5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8258"/>
            <a:ext cx="10515600" cy="1208907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ОРГАНИЗАЦИЯ ОБУЧЕНИЯ 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ИНФОРМАЦИОННОЙ БЕЗОПАСНОСТИ 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ОБУЧАЮЩИХСЯ И ИХ РОДИТЕЛЕЙ (ЗАКОННЫХ ПРЕДСТАВИТЕЛЕЙ)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Родители направляют своих детей во время просмотра вебинара | Премиум  векторы">
            <a:extLst>
              <a:ext uri="{FF2B5EF4-FFF2-40B4-BE49-F238E27FC236}">
                <a16:creationId xmlns:a16="http://schemas.microsoft.com/office/drawing/2014/main" id="{58894258-0A9C-4213-BE9F-65477EEBA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72" y="2406414"/>
            <a:ext cx="3670230" cy="367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7772BB-2469-4A0E-9FDA-9EB8F5744E1C}"/>
              </a:ext>
            </a:extLst>
          </p:cNvPr>
          <p:cNvSpPr txBox="1"/>
          <p:nvPr/>
        </p:nvSpPr>
        <p:spPr>
          <a:xfrm>
            <a:off x="4262622" y="2520645"/>
            <a:ext cx="6464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Образовательные организации должны предпринимать различные меры по повышению уровня знаний обучающихся в сфере информационной безопасности, а для реализации данной функции также взаимодействовать с их родителями и законными представителями обучающихся для повышения их уровня знаний в данной сфере.</a:t>
            </a:r>
          </a:p>
        </p:txBody>
      </p:sp>
    </p:spTree>
    <p:extLst>
      <p:ext uri="{BB962C8B-B14F-4D97-AF65-F5344CB8AC3E}">
        <p14:creationId xmlns:p14="http://schemas.microsoft.com/office/powerpoint/2010/main" val="101883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8258"/>
            <a:ext cx="10515600" cy="1208907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ОРГАНИЗАЦИЯ ОБУЧЕНИЯ ИНФОРМАЦИОННОЙ БЕЗОПАСНОСТИ ОБУЧАЮЩИХСЯ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7772BB-2469-4A0E-9FDA-9EB8F5744E1C}"/>
              </a:ext>
            </a:extLst>
          </p:cNvPr>
          <p:cNvSpPr txBox="1"/>
          <p:nvPr/>
        </p:nvSpPr>
        <p:spPr>
          <a:xfrm>
            <a:off x="1101213" y="1970039"/>
            <a:ext cx="9576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Образовательная организация может организовать обучение своих обучающихся информационной безопасности путем: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130E5A76-AC88-4714-BF8E-4E5F802800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6595425"/>
              </p:ext>
            </p:extLst>
          </p:nvPr>
        </p:nvGraphicFramePr>
        <p:xfrm>
          <a:off x="973393" y="2695030"/>
          <a:ext cx="10028903" cy="3521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6533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57CCBF5-95CB-49CA-9F1E-0BB53E168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graphicEl>
                                              <a:dgm id="{D57CCBF5-95CB-49CA-9F1E-0BB53E168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dgm id="{D57CCBF5-95CB-49CA-9F1E-0BB53E168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3F4E14D-DB88-45C6-8AD4-1070B97CBF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graphicEl>
                                              <a:dgm id="{93F4E14D-DB88-45C6-8AD4-1070B97CBF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93F4E14D-DB88-45C6-8AD4-1070B97CBF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0F3C3A3-5210-4141-9B39-8208712FCC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graphicEl>
                                              <a:dgm id="{C0F3C3A3-5210-4141-9B39-8208712FCC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C0F3C3A3-5210-4141-9B39-8208712FCC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D78039-789A-4D19-A948-742BBBDA17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BFD78039-789A-4D19-A948-742BBBDA17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BFD78039-789A-4D19-A948-742BBBDA17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5A7402F-C37D-41E0-BD17-62126739D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graphicEl>
                                              <a:dgm id="{45A7402F-C37D-41E0-BD17-62126739D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45A7402F-C37D-41E0-BD17-62126739D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C04B46F-DC2E-47D3-8C10-23B01FFA6E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graphicEl>
                                              <a:dgm id="{FC04B46F-DC2E-47D3-8C10-23B01FFA6E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graphicEl>
                                              <a:dgm id="{FC04B46F-DC2E-47D3-8C10-23B01FFA6E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A0021B-2EC8-4ABC-8BDA-1F02B2919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graphicEl>
                                              <a:dgm id="{DEA0021B-2EC8-4ABC-8BDA-1F02B2919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graphicEl>
                                              <a:dgm id="{DEA0021B-2EC8-4ABC-8BDA-1F02B2919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F7C802-8809-4980-B328-859669E2E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graphicEl>
                                              <a:dgm id="{74F7C802-8809-4980-B328-859669E2E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graphicEl>
                                              <a:dgm id="{74F7C802-8809-4980-B328-859669E2E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Graphic spid="2" grpId="0">
        <p:bldSub>
          <a:bldDgm bld="lvl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8258"/>
            <a:ext cx="10515600" cy="1208907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ОРГАНИЗАЦИЯ ОБУЧЕНИЯ ИНФОРМАЦИОННОЙ БЕЗОПАСНОСТИ ОБУЧАЮЩИХСЯ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7772BB-2469-4A0E-9FDA-9EB8F5744E1C}"/>
              </a:ext>
            </a:extLst>
          </p:cNvPr>
          <p:cNvSpPr txBox="1"/>
          <p:nvPr/>
        </p:nvSpPr>
        <p:spPr>
          <a:xfrm>
            <a:off x="550606" y="2114375"/>
            <a:ext cx="9576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Непосредственно уроки и занятия по вопросам информационной безопасности возможно организовать в следующих формах, которые могут быть использованы как отдельно, так и совместно: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EE2541-3864-4EB8-9862-2960ABEAE181}"/>
              </a:ext>
            </a:extLst>
          </p:cNvPr>
          <p:cNvSpPr txBox="1"/>
          <p:nvPr/>
        </p:nvSpPr>
        <p:spPr>
          <a:xfrm>
            <a:off x="1199536" y="3146321"/>
            <a:ext cx="83869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FC8604"/>
                </a:solidFill>
                <a:latin typeface="AGAvantGardeCyr" panose="020B7200000000000000" pitchFamily="34" charset="-52"/>
              </a:rPr>
              <a:t>Дискуссии или дебаты;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FC8604"/>
                </a:solidFill>
                <a:latin typeface="AGAvantGardeCyr" panose="020B7200000000000000" pitchFamily="34" charset="-52"/>
              </a:rPr>
              <a:t>Деловые игры;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FC8604"/>
                </a:solidFill>
                <a:latin typeface="AGAvantGardeCyr" panose="020B7200000000000000" pitchFamily="34" charset="-52"/>
              </a:rPr>
              <a:t>Подготовка обучающимися тематических буклетов, </a:t>
            </a:r>
          </a:p>
          <a:p>
            <a:r>
              <a:rPr lang="ru-RU" dirty="0">
                <a:solidFill>
                  <a:srgbClr val="FC8604"/>
                </a:solidFill>
                <a:latin typeface="AGAvantGardeCyr" panose="020B7200000000000000" pitchFamily="34" charset="-52"/>
              </a:rPr>
              <a:t>листовок и других материалов;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FC8604"/>
                </a:solidFill>
                <a:latin typeface="AGAvantGardeCyr" panose="020B7200000000000000" pitchFamily="34" charset="-52"/>
              </a:rPr>
              <a:t>Квесты, премии, конкурсы и олимпиады;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FC8604"/>
                </a:solidFill>
                <a:latin typeface="AGAvantGardeCyr" panose="020B7200000000000000" pitchFamily="34" charset="-52"/>
              </a:rPr>
              <a:t>Анкетирование, исследования и опросы;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FC8604"/>
                </a:solidFill>
                <a:latin typeface="AGAvantGardeCyr" panose="020B7200000000000000" pitchFamily="34" charset="-52"/>
              </a:rPr>
              <a:t>Тесты и викторины;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FC8604"/>
                </a:solidFill>
                <a:latin typeface="AGAvantGardeCyr" panose="020B7200000000000000" pitchFamily="34" charset="-52"/>
              </a:rPr>
              <a:t>Демонстрация мультфильмов и (или) видеоурока;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FC8604"/>
                </a:solidFill>
                <a:latin typeface="AGAvantGardeCyr" panose="020B7200000000000000" pitchFamily="34" charset="-52"/>
              </a:rPr>
              <a:t>Семинар, вебинар или занятие с приглашенным экспертом.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85EF8B6-96F3-48FB-994F-B4F00C11DD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612" y="2842878"/>
            <a:ext cx="3785227" cy="319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9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d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090"/>
            <a:ext cx="10515600" cy="1208907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ОРГАНИЗАЦИЯ ОБУЧЕНИЯ ИНФОРМАЦИОННОЙ БЕЗОПАСНОСТИ РОДИТЕЛЕЙ 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И ЗАКОННЫХ ПРЕДСТАВИТЕЛЕЙ ОБУЧАЮЩИХСЯ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7772BB-2469-4A0E-9FDA-9EB8F5744E1C}"/>
              </a:ext>
            </a:extLst>
          </p:cNvPr>
          <p:cNvSpPr txBox="1"/>
          <p:nvPr/>
        </p:nvSpPr>
        <p:spPr>
          <a:xfrm>
            <a:off x="550606" y="2134039"/>
            <a:ext cx="10392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Образовательная организация может для повышения уровня знаний родителей и законных представителей обучающихся в вопросах обеспечения информационной безопасности детей предпринимать различные регулярные меры информационного и организационного характера, в частности: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753448-D403-4ACD-82DA-5963F88F3420}"/>
              </a:ext>
            </a:extLst>
          </p:cNvPr>
          <p:cNvSpPr txBox="1"/>
          <p:nvPr/>
        </p:nvSpPr>
        <p:spPr>
          <a:xfrm>
            <a:off x="1248698" y="3318387"/>
            <a:ext cx="8878529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/>
              <a:t>•	Освещение вопросов информационной безопасности детей в рамках проводимых родительских собраний и проведение тематических собраний для родителей с участием педагогических работников и представителей администрации образовательной организации, в частности для демонстрации видеоматериалов по данным вопросам.</a:t>
            </a:r>
          </a:p>
          <a:p>
            <a:pPr algn="just"/>
            <a:r>
              <a:rPr lang="ru-RU" sz="1200" dirty="0"/>
              <a:t>•	Организация индивидуальных и групповых консультаций родителей и законных представителей обучающихся классными руководителями, специалистами психологической службы и администрации образовательной организации для обеспокоенных родителей и законных представителей обучающихся и родителей и законных представителей обучающихся, находящихся в группе риска.</a:t>
            </a:r>
          </a:p>
          <a:p>
            <a:pPr algn="just"/>
            <a:r>
              <a:rPr lang="ru-RU" sz="1200" dirty="0"/>
              <a:t>•	Проведение семинаров, лекций и вебинаров с участием экспертов и сотрудников правоохранительных органов для родителей и законных представителей обучающихся.</a:t>
            </a:r>
          </a:p>
          <a:p>
            <a:pPr algn="just"/>
            <a:r>
              <a:rPr lang="ru-RU" sz="1200" dirty="0"/>
              <a:t>•	Раздача информационных материалов об обеспечении безопасности детей в сети «Интернет», в частности памятки, флаеры и другие материалы.</a:t>
            </a:r>
          </a:p>
          <a:p>
            <a:pPr algn="just"/>
            <a:r>
              <a:rPr lang="ru-RU" sz="1200" dirty="0"/>
              <a:t>•	Проведение анкетирования родителей и законных представителей обучающихся по вопросам организации дома мер по обеспечению защиты детей в информационном пространстве.</a:t>
            </a:r>
          </a:p>
          <a:p>
            <a:pPr algn="just"/>
            <a:r>
              <a:rPr lang="ru-RU" sz="1200" dirty="0"/>
              <a:t>•	Размещение на сайте образовательной организации, средствах массовой информации образовательной организации, сообществах в социальной сети и сервисе электронных дневников для родителей и законных представителей обучающихся информации по обеспечению информационной безопасности детей.</a:t>
            </a:r>
          </a:p>
          <a:p>
            <a:pPr algn="just"/>
            <a:endParaRPr lang="ru-RU" sz="1000" dirty="0">
              <a:latin typeface="AGAvantGardeCyr" panose="020B7200000000000000" pitchFamily="34" charset="-52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75D82D-5C8F-4E54-A5CF-C3D8DF19D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231" y="2903128"/>
            <a:ext cx="2241769" cy="125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068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6BA86D-EA9F-4D5A-965E-8C51EB6C04F6}"/>
              </a:ext>
            </a:extLst>
          </p:cNvPr>
          <p:cNvSpPr txBox="1"/>
          <p:nvPr/>
        </p:nvSpPr>
        <p:spPr>
          <a:xfrm>
            <a:off x="2074607" y="2151727"/>
            <a:ext cx="77969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>
                <a:solidFill>
                  <a:srgbClr val="FC8604"/>
                </a:solidFill>
                <a:latin typeface="AGAvantGardeCyr" panose="020B7200000000000000" pitchFamily="34" charset="-52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8836837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42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АКТУАЛЬНОСТЬ ИНФОРМАЦИОННОЙ БЕЗОПАСНОСТИ ДЕТЕЙ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B0DAAD-65BD-4B71-A52A-3A7CB9E81165}"/>
              </a:ext>
            </a:extLst>
          </p:cNvPr>
          <p:cNvSpPr txBox="1"/>
          <p:nvPr/>
        </p:nvSpPr>
        <p:spPr>
          <a:xfrm>
            <a:off x="3925528" y="4490567"/>
            <a:ext cx="77183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В настоящее время дети и подростки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являются самыми активными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пользователями интернета как в мире,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так в Российской Федерации.</a:t>
            </a:r>
          </a:p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75EFAC-02F3-4513-B43E-F29518802FD9}"/>
              </a:ext>
            </a:extLst>
          </p:cNvPr>
          <p:cNvSpPr txBox="1"/>
          <p:nvPr/>
        </p:nvSpPr>
        <p:spPr>
          <a:xfrm>
            <a:off x="137651" y="2418323"/>
            <a:ext cx="86228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GAvantGardeCyr" panose="020B7200000000000000" pitchFamily="34" charset="-52"/>
              </a:rPr>
              <a:t>ИНФОРМАЦИОННАЯ БЕЗОПАСНОСТЬ </a:t>
            </a:r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– это сохранение и защита информации, а также ее важнейших элементов, в том числе системы и оборудование, предназначенные для использования, сбережения и передачи этой информации. </a:t>
            </a:r>
          </a:p>
          <a:p>
            <a:pPr algn="ctr"/>
            <a:r>
              <a:rPr lang="ru-RU" sz="1600" i="1" dirty="0">
                <a:solidFill>
                  <a:srgbClr val="FC8604"/>
                </a:solidFill>
                <a:latin typeface="AGAvantGardeCyr" panose="020B7200000000000000" pitchFamily="34" charset="-52"/>
              </a:rPr>
              <a:t>Другими словами, это набор технологий, стандартов и методов управления, которые необходимы для защиты информационной безопасности.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76997CDB-8F05-4BF2-ABAA-C29D4A0F62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872" y="1257037"/>
            <a:ext cx="2897649" cy="2734860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E7D8FA4C-D5A5-4ED0-8A0E-620082CD4C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79" y="3728027"/>
            <a:ext cx="4617708" cy="278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63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42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АКТУАЛЬНОСТЬ ИНФОРМАЦИОННОЙ БЕЗОПАСНОСТИ ДЕТЕЙ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BAA417C7-6CA0-42F6-B15E-BE3BE5EE9B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1250713"/>
              </p:ext>
            </p:extLst>
          </p:nvPr>
        </p:nvGraphicFramePr>
        <p:xfrm>
          <a:off x="1022554" y="2061915"/>
          <a:ext cx="10146891" cy="4224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90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B210571-66C3-4A98-8EE4-0CC005ADD2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graphicEl>
                                              <a:dgm id="{1B210571-66C3-4A98-8EE4-0CC005ADD2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graphicEl>
                                              <a:dgm id="{1B210571-66C3-4A98-8EE4-0CC005ADD2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graphicEl>
                                              <a:dgm id="{1B210571-66C3-4A98-8EE4-0CC005ADD2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05A0204-DDCA-4BA2-85E9-83A749DFE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graphicEl>
                                              <a:dgm id="{505A0204-DDCA-4BA2-85E9-83A749DFEB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graphicEl>
                                              <a:dgm id="{505A0204-DDCA-4BA2-85E9-83A749DFE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graphicEl>
                                              <a:dgm id="{505A0204-DDCA-4BA2-85E9-83A749DFE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BBE96CF-362A-438F-BE91-E71BDA6D60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graphicEl>
                                              <a:dgm id="{3BBE96CF-362A-438F-BE91-E71BDA6D60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graphicEl>
                                              <a:dgm id="{3BBE96CF-362A-438F-BE91-E71BDA6D60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graphicEl>
                                              <a:dgm id="{3BBE96CF-362A-438F-BE91-E71BDA6D60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26EA1BC-5C5B-46A7-915E-D9054963E1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graphicEl>
                                              <a:dgm id="{526EA1BC-5C5B-46A7-915E-D9054963E1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graphicEl>
                                              <a:dgm id="{526EA1BC-5C5B-46A7-915E-D9054963E1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graphicEl>
                                              <a:dgm id="{526EA1BC-5C5B-46A7-915E-D9054963E1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B5A0E79-636C-4F77-9B50-BDC7F676B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graphicEl>
                                              <a:dgm id="{2B5A0E79-636C-4F77-9B50-BDC7F676B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graphicEl>
                                              <a:dgm id="{2B5A0E79-636C-4F77-9B50-BDC7F676B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graphicEl>
                                              <a:dgm id="{2B5A0E79-636C-4F77-9B50-BDC7F676B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C4616C8-9369-46EF-9BDE-128E8FDA8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graphicEl>
                                              <a:dgm id="{DC4616C8-9369-46EF-9BDE-128E8FDA8F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graphicEl>
                                              <a:dgm id="{DC4616C8-9369-46EF-9BDE-128E8FDA8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graphicEl>
                                              <a:dgm id="{DC4616C8-9369-46EF-9BDE-128E8FDA8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3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42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АКТУАЛЬНОСТЬ ИНФОРМАЦИОННОЙ БЕЗОПАСНОСТИ ДЕТЕЙ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1194721F-DA64-4FCE-97AD-71ECA081A0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3742457"/>
              </p:ext>
            </p:extLst>
          </p:nvPr>
        </p:nvGraphicFramePr>
        <p:xfrm>
          <a:off x="838200" y="2034937"/>
          <a:ext cx="10854812" cy="4172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40860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8D114A0-C3DD-4B9F-B31B-46E30FDE4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58D114A0-C3DD-4B9F-B31B-46E30FDE4F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EA890F4-ED43-4D5C-AAEB-9C7613FACB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graphicEl>
                                              <a:dgm id="{8EA890F4-ED43-4D5C-AAEB-9C7613FACB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CA82F5F-996F-44E5-87F3-0E9FE1F33B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0CA82F5F-996F-44E5-87F3-0E9FE1F33B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696D10B-6EC1-4B05-AA55-03275B645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B696D10B-6EC1-4B05-AA55-03275B6451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A61DA3D-0116-4074-8147-7812269F3B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dgm id="{0A61DA3D-0116-4074-8147-7812269F3B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0DF2F4E-8109-49F5-9BD6-428BFCAB99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graphicEl>
                                              <a:dgm id="{C0DF2F4E-8109-49F5-9BD6-428BFCAB99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5FD27FD-9CF4-4C78-B6BA-406F362EE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graphicEl>
                                              <a:dgm id="{75FD27FD-9CF4-4C78-B6BA-406F362EE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AE0D32-83A7-4C01-B8C5-C9D5A04228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graphicEl>
                                              <a:dgm id="{D3AE0D32-83A7-4C01-B8C5-C9D5A04228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EAC5DCA-9260-42E4-9235-F977A7BCAB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BEAC5DCA-9260-42E4-9235-F977A7BCAB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Нагрев батареи квадрокоптера: как жара убивает аккумулятор">
            <a:extLst>
              <a:ext uri="{FF2B5EF4-FFF2-40B4-BE49-F238E27FC236}">
                <a16:creationId xmlns:a16="http://schemas.microsoft.com/office/drawing/2014/main" id="{D742A2D7-4535-44BA-9DAC-E51F2D338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051" y="4862051"/>
            <a:ext cx="2661265" cy="199594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42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ОБЕСПЕЧЕНИЕ ИНФОРМАЦИОННОЙ БЕЗОПАСНОСТИ ДЕТЕЙ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A224FE-2F36-4FAA-AF5B-D56CD302BD7A}"/>
              </a:ext>
            </a:extLst>
          </p:cNvPr>
          <p:cNvSpPr txBox="1"/>
          <p:nvPr/>
        </p:nvSpPr>
        <p:spPr>
          <a:xfrm>
            <a:off x="924232" y="2123307"/>
            <a:ext cx="100682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dirty="0">
                <a:solidFill>
                  <a:srgbClr val="002060"/>
                </a:solidFill>
                <a:latin typeface="AGAvantGardeCyr" panose="020B7200000000000000" pitchFamily="34" charset="-52"/>
              </a:rPr>
              <a:t>По этой причине органы государственной власти и местного самоуправления, образовательные организации должны осуществлять профилактику и обучение детей навыкам безопасного использования сети «Интернет» и информирование их родителей (законных представителей) о возможных сетевых рисках.</a:t>
            </a:r>
          </a:p>
          <a:p>
            <a:pPr indent="541338" algn="just"/>
            <a:endParaRPr lang="ru-RU" dirty="0">
              <a:latin typeface="AGAvantGardeCyr" panose="020B7200000000000000" pitchFamily="34" charset="-52"/>
            </a:endParaRPr>
          </a:p>
          <a:p>
            <a:pPr indent="541338" algn="ctr"/>
            <a:r>
              <a:rPr lang="ru-RU" dirty="0">
                <a:solidFill>
                  <a:srgbClr val="FF0000"/>
                </a:solidFill>
                <a:latin typeface="AGAvantGardeCyr" panose="020B7200000000000000" pitchFamily="34" charset="-52"/>
              </a:rPr>
              <a:t>Формирование информационной и цифровой грамотности населения, </a:t>
            </a:r>
          </a:p>
          <a:p>
            <a:pPr indent="541338" algn="ctr"/>
            <a:r>
              <a:rPr lang="ru-RU" dirty="0">
                <a:solidFill>
                  <a:srgbClr val="FF0000"/>
                </a:solidFill>
                <a:latin typeface="AGAvantGardeCyr" panose="020B7200000000000000" pitchFamily="34" charset="-52"/>
              </a:rPr>
              <a:t>а ОСОБЕННО ДЕТЕЙ как одной из самых социально незащищенных категорий населения, является одним из важнейших факторов для сохранения информационного суверенитета нашей страны и формирования всех </a:t>
            </a:r>
          </a:p>
          <a:p>
            <a:pPr indent="541338" algn="ctr"/>
            <a:r>
              <a:rPr lang="ru-RU" dirty="0">
                <a:solidFill>
                  <a:srgbClr val="FF0000"/>
                </a:solidFill>
                <a:latin typeface="AGAvantGardeCyr" panose="020B7200000000000000" pitchFamily="34" charset="-52"/>
              </a:rPr>
              <a:t>сфер информационного общества.</a:t>
            </a:r>
          </a:p>
          <a:p>
            <a:pPr algn="just"/>
            <a:endParaRPr lang="ru-RU" dirty="0">
              <a:latin typeface="AGAvantGardeCyr" panose="020B7200000000000000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950915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1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6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1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6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42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ОБЕСПЕЧЕНИЕ ИНФОРМАЦИОННОЙ БЕЗОПАСНОСТИ ДЕТЕЙ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69AD1665-4103-4DF5-B697-DCCE4ADFEF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4436048"/>
              </p:ext>
            </p:extLst>
          </p:nvPr>
        </p:nvGraphicFramePr>
        <p:xfrm>
          <a:off x="1278193" y="1965991"/>
          <a:ext cx="9193161" cy="4172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49894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10D5ED-38FF-4998-B2EB-9D655CAD88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4410D5ED-38FF-4998-B2EB-9D655CAD88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269293-ADFE-40EB-B6AA-B4ECAABBC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65269293-ADFE-40EB-B6AA-B4ECAABBC8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398BA3-0197-4B79-873A-B334645C27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1B398BA3-0197-4B79-873A-B334645C27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3E162B-AA6F-48C9-8F85-4ACAAE512A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5B3E162B-AA6F-48C9-8F85-4ACAAE512A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9EF7F6-F32F-4E90-88C7-74E7542CDC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789EF7F6-F32F-4E90-88C7-74E7542CDC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95E201-D1EB-4C68-BF64-2D14A67DE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5595E201-D1EB-4C68-BF64-2D14A67DEA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5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738FF7-C7E6-4CC8-8FB6-F6D6A52DE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0A738FF7-C7E6-4CC8-8FB6-F6D6A52DE7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63764EC-8AC0-445C-868E-C7185B0BD6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263764EC-8AC0-445C-868E-C7185B0BD6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4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42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ОБЕСПЕЧЕНИЕ ИНФОРМАЦИОННОЙ БЕЗОПАСНОСТИ ДЕТЕЙ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8A61BB-C3EF-44CF-8A0F-F5279B2F4C00}"/>
              </a:ext>
            </a:extLst>
          </p:cNvPr>
          <p:cNvSpPr txBox="1"/>
          <p:nvPr/>
        </p:nvSpPr>
        <p:spPr>
          <a:xfrm>
            <a:off x="1381432" y="2089721"/>
            <a:ext cx="92324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sz="2400" dirty="0">
                <a:solidFill>
                  <a:srgbClr val="002060"/>
                </a:solidFill>
                <a:latin typeface="AGAvantGardeCyr" panose="020B7200000000000000" pitchFamily="34" charset="-52"/>
              </a:rPr>
              <a:t>Требования к предметным результатам освоения </a:t>
            </a:r>
            <a:r>
              <a:rPr lang="ru-RU" sz="2400" dirty="0">
                <a:solidFill>
                  <a:srgbClr val="FF0000"/>
                </a:solidFill>
                <a:latin typeface="AGAvantGardeCyr" panose="020B7200000000000000" pitchFamily="34" charset="-52"/>
              </a:rPr>
              <a:t>БАЗОВОГО КУРСА ИНФОРМАТИКИ</a:t>
            </a:r>
            <a:r>
              <a:rPr lang="ru-RU" sz="2400" dirty="0">
                <a:solidFill>
                  <a:srgbClr val="002060"/>
                </a:solidFill>
                <a:latin typeface="AGAvantGardeCyr" panose="020B7200000000000000" pitchFamily="34" charset="-52"/>
              </a:rPr>
              <a:t> согласно ФГОС СОО должны отражать сформированность базовых навыков и умений по соблюдению требований техники безопасности, гигиены и ресурсосбережения при работе со средствами информатизации; понимания основ правовых аспектов использования компьютерных программ и работы в Интернете.</a:t>
            </a:r>
          </a:p>
        </p:txBody>
      </p:sp>
      <p:pic>
        <p:nvPicPr>
          <p:cNvPr id="3074" name="Picture 2" descr="Гифка photobucket photos тревога гиф картинка, скачать анимированный gif на  GIFER">
            <a:extLst>
              <a:ext uri="{FF2B5EF4-FFF2-40B4-BE49-F238E27FC236}">
                <a16:creationId xmlns:a16="http://schemas.microsoft.com/office/drawing/2014/main" id="{EFFCCB49-8C59-4BC4-87E8-686E052E2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" y="266071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274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42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ОБЕСПЕЧЕНИЕ ИНФОРМАЦИОННОЙ БЕЗОПАСНОСТИ ДЕТЕЙ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8A61BB-C3EF-44CF-8A0F-F5279B2F4C00}"/>
              </a:ext>
            </a:extLst>
          </p:cNvPr>
          <p:cNvSpPr txBox="1"/>
          <p:nvPr/>
        </p:nvSpPr>
        <p:spPr>
          <a:xfrm>
            <a:off x="1381432" y="2151727"/>
            <a:ext cx="92324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sz="2000" dirty="0">
                <a:solidFill>
                  <a:srgbClr val="002060"/>
                </a:solidFill>
                <a:latin typeface="AGAvantGardeCyr" panose="020B7200000000000000" pitchFamily="34" charset="-52"/>
              </a:rPr>
              <a:t>Согласно федеральному компоненту государственных образовательных стандартов начального общего, основного общего и среднего (полного) общего образования, утверждённых приказом Минобразования РФ от 5 марта 2004 г. N 1089, (далее – федеральный компонент) изучение информатики и информационно-коммуникационных технологий на ступени основного общего образования направлено на достижение следующих целей:</a:t>
            </a:r>
          </a:p>
        </p:txBody>
      </p:sp>
      <p:pic>
        <p:nvPicPr>
          <p:cNvPr id="4098" name="Picture 2" descr="Стрелка гифки, анимированные GIF изображения стрелка - скачать гиф картинки  на GIFER">
            <a:extLst>
              <a:ext uri="{FF2B5EF4-FFF2-40B4-BE49-F238E27FC236}">
                <a16:creationId xmlns:a16="http://schemas.microsoft.com/office/drawing/2014/main" id="{AADE1AF8-82F6-45B4-85FC-F1BA27548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26" y="470627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970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929CFD3-D47B-4E2B-88EC-0CDEEAF1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042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ОБЕСПЕЧЕНИЕ ИНФОРМАЦИОННОЙ БЕЗОПАСНОСТИ ДЕТЕЙ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634B15D3-6788-4D23-914C-914977A1E8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4056369"/>
              </p:ext>
            </p:extLst>
          </p:nvPr>
        </p:nvGraphicFramePr>
        <p:xfrm>
          <a:off x="1307690" y="1975363"/>
          <a:ext cx="9068619" cy="4172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15126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7A70071-4DA4-48E4-86F1-2C52E52D9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graphicEl>
                                              <a:dgm id="{37A70071-4DA4-48E4-86F1-2C52E52D90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5C308CC-0C02-463E-AF60-7D9E155C9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95C308CC-0C02-463E-AF60-7D9E155C94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436B9A7-E7D3-4ACE-926E-71FA16642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graphicEl>
                                              <a:dgm id="{E436B9A7-E7D3-4ACE-926E-71FA16642B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E98F6FA-030A-4254-A773-4BFA880828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graphicEl>
                                              <a:dgm id="{EE98F6FA-030A-4254-A773-4BFA880828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0FFE86C-4CA3-400B-B4E3-B7A054CAE6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graphicEl>
                                              <a:dgm id="{F0FFE86C-4CA3-400B-B4E3-B7A054CAE6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C99332D-529D-4C59-9D12-F3C30ADD04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graphicEl>
                                              <a:dgm id="{6C99332D-529D-4C59-9D12-F3C30ADD04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0A14F14-7720-4080-BA03-69ABA66B0B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graphicEl>
                                              <a:dgm id="{40A14F14-7720-4080-BA03-69ABA66B0B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299088A-6FB2-4B2D-B022-2138E65A6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graphicEl>
                                              <a:dgm id="{7299088A-6FB2-4B2D-B022-2138E65A6A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09CB87A-22B2-4EF1-820E-8DA87EC384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>
                                            <p:graphicEl>
                                              <a:dgm id="{709CB87A-22B2-4EF1-820E-8DA87EC384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959662B-611D-4B43-937F-F16CFEE06A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graphicEl>
                                              <a:dgm id="{5959662B-611D-4B43-937F-F16CFEE06A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3" grpId="0">
        <p:bldSub>
          <a:bldDgm bld="lvlOne"/>
        </p:bldSub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1268</Words>
  <Application>Microsoft Office PowerPoint</Application>
  <PresentationFormat>Широкоэкранный</PresentationFormat>
  <Paragraphs>83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AGAvantGardeCyr</vt:lpstr>
      <vt:lpstr>Arial</vt:lpstr>
      <vt:lpstr>Calibri</vt:lpstr>
      <vt:lpstr>Calibri Light</vt:lpstr>
      <vt:lpstr>Symbol</vt:lpstr>
      <vt:lpstr>Wingdings</vt:lpstr>
      <vt:lpstr>Тема Office</vt:lpstr>
      <vt:lpstr>Презентация PowerPoint</vt:lpstr>
      <vt:lpstr>АКТУАЛЬНОСТЬ ИНФОРМАЦИОННОЙ БЕЗОПАСНОСТИ ДЕТЕЙ</vt:lpstr>
      <vt:lpstr>АКТУАЛЬНОСТЬ ИНФОРМАЦИОННОЙ БЕЗОПАСНОСТИ ДЕТЕЙ</vt:lpstr>
      <vt:lpstr>АКТУАЛЬНОСТЬ ИНФОРМАЦИОННОЙ БЕЗОПАСНОСТИ ДЕТЕЙ</vt:lpstr>
      <vt:lpstr>ОБЕСПЕЧЕНИЕ ИНФОРМАЦИОННОЙ БЕЗОПАСНОСТИ ДЕТЕЙ</vt:lpstr>
      <vt:lpstr>ОБЕСПЕЧЕНИЕ ИНФОРМАЦИОННОЙ БЕЗОПАСНОСТИ ДЕТЕЙ</vt:lpstr>
      <vt:lpstr>ОБЕСПЕЧЕНИЕ ИНФОРМАЦИОННОЙ БЕЗОПАСНОСТИ ДЕТЕЙ</vt:lpstr>
      <vt:lpstr>ОБЕСПЕЧЕНИЕ ИНФОРМАЦИОННОЙ БЕЗОПАСНОСТИ ДЕТЕЙ</vt:lpstr>
      <vt:lpstr>ОБЕСПЕЧЕНИЕ ИНФОРМАЦИОННОЙ БЕЗОПАСНОСТИ ДЕТЕЙ</vt:lpstr>
      <vt:lpstr>ОБЕСПЕЧЕНИЕ ИНФОРМАЦИОННОЙ БЕЗОПАСНОСТИ ДЕТЕЙ</vt:lpstr>
      <vt:lpstr>ОРГАНИЗАЦИЯ ОБУЧЕНИЯ  ИНФОРМАЦИОННОЙ БЕЗОПАСНОСТИ  ОБУЧАЮЩИХСЯ И ИХ РОДИТЕЛЕЙ (ЗАКОННЫХ ПРЕДСТАВИТЕЛЕЙ)</vt:lpstr>
      <vt:lpstr>ОРГАНИЗАЦИЯ ОБУЧЕНИЯ ИНФОРМАЦИОННОЙ БЕЗОПАСНОСТИ ОБУЧАЮЩИХСЯ</vt:lpstr>
      <vt:lpstr>ОРГАНИЗАЦИЯ ОБУЧЕНИЯ ИНФОРМАЦИОННОЙ БЕЗОПАСНОСТИ ОБУЧАЮЩИХСЯ</vt:lpstr>
      <vt:lpstr>ОРГАНИЗАЦИЯ ОБУЧЕНИЯ ИНФОРМАЦИОННОЙ БЕЗОПАСНОСТИ РОДИТЕЛЕЙ  И ЗАКОННЫХ ПРЕДСТАВИТЕЛЕЙ ОБУЧАЮЩИХСЯ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ctdiy</dc:creator>
  <cp:lastModifiedBy>ctdiy</cp:lastModifiedBy>
  <cp:revision>14</cp:revision>
  <dcterms:created xsi:type="dcterms:W3CDTF">2022-04-05T09:21:48Z</dcterms:created>
  <dcterms:modified xsi:type="dcterms:W3CDTF">2022-04-05T12:09:06Z</dcterms:modified>
</cp:coreProperties>
</file>