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8549D-4F33-43F9-9666-16CA66D2448F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2BAF8-FE24-462B-93E9-7C44537D0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622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8549D-4F33-43F9-9666-16CA66D2448F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2BAF8-FE24-462B-93E9-7C44537D0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1290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8549D-4F33-43F9-9666-16CA66D2448F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2BAF8-FE24-462B-93E9-7C44537D0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7411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8549D-4F33-43F9-9666-16CA66D2448F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2BAF8-FE24-462B-93E9-7C44537D0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1398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8549D-4F33-43F9-9666-16CA66D2448F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2BAF8-FE24-462B-93E9-7C44537D0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9679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8549D-4F33-43F9-9666-16CA66D2448F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2BAF8-FE24-462B-93E9-7C44537D0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2441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8549D-4F33-43F9-9666-16CA66D2448F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2BAF8-FE24-462B-93E9-7C44537D0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887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8549D-4F33-43F9-9666-16CA66D2448F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2BAF8-FE24-462B-93E9-7C44537D0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8940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8549D-4F33-43F9-9666-16CA66D2448F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2BAF8-FE24-462B-93E9-7C44537D0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5175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8549D-4F33-43F9-9666-16CA66D2448F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2BAF8-FE24-462B-93E9-7C44537D0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2282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8549D-4F33-43F9-9666-16CA66D2448F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2BAF8-FE24-462B-93E9-7C44537D0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270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08549D-4F33-43F9-9666-16CA66D2448F}" type="datetimeFigureOut">
              <a:rPr lang="ru-RU" smtClean="0"/>
              <a:t>03.02.2026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2BAF8-FE24-462B-93E9-7C44537D0D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8240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2.jpe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2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jp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2656"/>
            <a:ext cx="8748464" cy="583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067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48680"/>
            <a:ext cx="8280920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8746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91" y="163746"/>
            <a:ext cx="2663825" cy="2195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80199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78517"/>
            <a:ext cx="2808312" cy="2370222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07152"/>
            <a:ext cx="2998787" cy="2541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57649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960" y="190482"/>
            <a:ext cx="2997402" cy="254394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135" y="150555"/>
            <a:ext cx="2843808" cy="2623801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5362" y="156327"/>
            <a:ext cx="2925763" cy="257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76622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74" y="516391"/>
            <a:ext cx="2843808" cy="247978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3282" y="434898"/>
            <a:ext cx="2997402" cy="2543945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2197" y="260648"/>
            <a:ext cx="2925763" cy="257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75" y="3212976"/>
            <a:ext cx="2843808" cy="2419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79600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78" y="332656"/>
            <a:ext cx="2843808" cy="247978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545" y="314132"/>
            <a:ext cx="2997402" cy="2543945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5947" y="314132"/>
            <a:ext cx="2925763" cy="257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545" y="3245454"/>
            <a:ext cx="2832665" cy="2517620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50" y="3238349"/>
            <a:ext cx="2841625" cy="2420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77100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68" y="81754"/>
            <a:ext cx="2843808" cy="306541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1748" y="174577"/>
            <a:ext cx="3097484" cy="28908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246" y="3215214"/>
            <a:ext cx="3097484" cy="33715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1640" y="3215214"/>
            <a:ext cx="2968607" cy="3022098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9232" y="174578"/>
            <a:ext cx="3062900" cy="2831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5DFE1B2-2DB2-492C-87D8-AB42D597B1B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827" y="3368283"/>
            <a:ext cx="3065419" cy="3065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9608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0</Words>
  <Application>Microsoft Office PowerPoint</Application>
  <PresentationFormat>Экран (4:3)</PresentationFormat>
  <Paragraphs>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Curnos™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user</cp:lastModifiedBy>
  <cp:revision>9</cp:revision>
  <dcterms:created xsi:type="dcterms:W3CDTF">2017-02-06T14:45:40Z</dcterms:created>
  <dcterms:modified xsi:type="dcterms:W3CDTF">2026-02-03T17:16:45Z</dcterms:modified>
</cp:coreProperties>
</file>