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3" r:id="rId11"/>
    <p:sldId id="266" r:id="rId12"/>
    <p:sldId id="267" r:id="rId13"/>
    <p:sldId id="269" r:id="rId14"/>
    <p:sldId id="268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78" autoAdjust="0"/>
    <p:restoredTop sz="94660"/>
  </p:normalViewPr>
  <p:slideViewPr>
    <p:cSldViewPr snapToGrid="0">
      <p:cViewPr varScale="1">
        <p:scale>
          <a:sx n="88" d="100"/>
          <a:sy n="88" d="100"/>
        </p:scale>
        <p:origin x="46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652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822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232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836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460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442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635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840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85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20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112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75C44-CCE6-4139-A3AC-D12762CB5DC9}" type="datetimeFigureOut">
              <a:rPr lang="ru-RU" smtClean="0"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02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7.xm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p3"/><Relationship Id="rId13" Type="http://schemas.microsoft.com/office/2007/relationships/media" Target="../media/media13.mp3"/><Relationship Id="rId18" Type="http://schemas.openxmlformats.org/officeDocument/2006/relationships/audio" Target="../media/media15.mp3"/><Relationship Id="rId3" Type="http://schemas.microsoft.com/office/2007/relationships/media" Target="../media/media8.mp3"/><Relationship Id="rId21" Type="http://schemas.openxmlformats.org/officeDocument/2006/relationships/slideLayout" Target="../slideLayouts/slideLayout7.xml"/><Relationship Id="rId7" Type="http://schemas.microsoft.com/office/2007/relationships/media" Target="../media/media10.mp3"/><Relationship Id="rId12" Type="http://schemas.openxmlformats.org/officeDocument/2006/relationships/audio" Target="../media/media12.mp3"/><Relationship Id="rId17" Type="http://schemas.microsoft.com/office/2007/relationships/media" Target="../media/media15.mp3"/><Relationship Id="rId2" Type="http://schemas.openxmlformats.org/officeDocument/2006/relationships/audio" Target="../media/media7.mp3"/><Relationship Id="rId16" Type="http://schemas.openxmlformats.org/officeDocument/2006/relationships/audio" Target="../media/media14.mp3"/><Relationship Id="rId20" Type="http://schemas.openxmlformats.org/officeDocument/2006/relationships/audio" Target="../media/media16.mp3"/><Relationship Id="rId1" Type="http://schemas.microsoft.com/office/2007/relationships/media" Target="../media/media7.mp3"/><Relationship Id="rId6" Type="http://schemas.openxmlformats.org/officeDocument/2006/relationships/audio" Target="../media/media9.mp3"/><Relationship Id="rId11" Type="http://schemas.microsoft.com/office/2007/relationships/media" Target="../media/media12.mp3"/><Relationship Id="rId5" Type="http://schemas.microsoft.com/office/2007/relationships/media" Target="../media/media9.mp3"/><Relationship Id="rId15" Type="http://schemas.microsoft.com/office/2007/relationships/media" Target="../media/media14.mp3"/><Relationship Id="rId10" Type="http://schemas.openxmlformats.org/officeDocument/2006/relationships/audio" Target="../media/media11.mp3"/><Relationship Id="rId19" Type="http://schemas.microsoft.com/office/2007/relationships/media" Target="../media/media16.mp3"/><Relationship Id="rId4" Type="http://schemas.openxmlformats.org/officeDocument/2006/relationships/audio" Target="../media/media8.mp3"/><Relationship Id="rId9" Type="http://schemas.microsoft.com/office/2007/relationships/media" Target="../media/media11.mp3"/><Relationship Id="rId14" Type="http://schemas.openxmlformats.org/officeDocument/2006/relationships/audio" Target="../media/media13.mp3"/><Relationship Id="rId2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20.mp3"/><Relationship Id="rId13" Type="http://schemas.microsoft.com/office/2007/relationships/media" Target="../media/media23.mp3"/><Relationship Id="rId18" Type="http://schemas.openxmlformats.org/officeDocument/2006/relationships/audio" Target="../media/media25.mp3"/><Relationship Id="rId3" Type="http://schemas.microsoft.com/office/2007/relationships/media" Target="../media/media18.mp3"/><Relationship Id="rId21" Type="http://schemas.openxmlformats.org/officeDocument/2006/relationships/slideLayout" Target="../slideLayouts/slideLayout7.xml"/><Relationship Id="rId7" Type="http://schemas.microsoft.com/office/2007/relationships/media" Target="../media/media20.mp3"/><Relationship Id="rId12" Type="http://schemas.openxmlformats.org/officeDocument/2006/relationships/audio" Target="../media/media22.mp3"/><Relationship Id="rId17" Type="http://schemas.microsoft.com/office/2007/relationships/media" Target="../media/media25.mp3"/><Relationship Id="rId2" Type="http://schemas.openxmlformats.org/officeDocument/2006/relationships/audio" Target="../media/media17.mp3"/><Relationship Id="rId16" Type="http://schemas.openxmlformats.org/officeDocument/2006/relationships/audio" Target="../media/media24.mp3"/><Relationship Id="rId20" Type="http://schemas.openxmlformats.org/officeDocument/2006/relationships/audio" Target="../media/media26.mp3"/><Relationship Id="rId1" Type="http://schemas.microsoft.com/office/2007/relationships/media" Target="../media/media17.mp3"/><Relationship Id="rId6" Type="http://schemas.openxmlformats.org/officeDocument/2006/relationships/audio" Target="../media/media19.mp3"/><Relationship Id="rId11" Type="http://schemas.microsoft.com/office/2007/relationships/media" Target="../media/media22.mp3"/><Relationship Id="rId5" Type="http://schemas.microsoft.com/office/2007/relationships/media" Target="../media/media19.mp3"/><Relationship Id="rId15" Type="http://schemas.microsoft.com/office/2007/relationships/media" Target="../media/media24.mp3"/><Relationship Id="rId10" Type="http://schemas.openxmlformats.org/officeDocument/2006/relationships/audio" Target="../media/media21.mp3"/><Relationship Id="rId19" Type="http://schemas.microsoft.com/office/2007/relationships/media" Target="../media/media26.mp3"/><Relationship Id="rId4" Type="http://schemas.openxmlformats.org/officeDocument/2006/relationships/audio" Target="../media/media18.mp3"/><Relationship Id="rId9" Type="http://schemas.microsoft.com/office/2007/relationships/media" Target="../media/media21.mp3"/><Relationship Id="rId14" Type="http://schemas.openxmlformats.org/officeDocument/2006/relationships/audio" Target="../media/media23.mp3"/><Relationship Id="rId2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8971" y="0"/>
            <a:ext cx="12867480" cy="703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0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005" y="1985554"/>
            <a:ext cx="53906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>
                <a:latin typeface="Arial Narrow" panose="020B0606020202030204" pitchFamily="34" charset="0"/>
              </a:rPr>
              <a:t>2</a:t>
            </a:r>
            <a:r>
              <a:rPr lang="ru-RU" sz="5400" i="1" dirty="0" smtClean="0">
                <a:latin typeface="Arial Narrow" panose="020B0606020202030204" pitchFamily="34" charset="0"/>
              </a:rPr>
              <a:t>-й тур </a:t>
            </a:r>
          </a:p>
          <a:p>
            <a:pPr algn="ctr"/>
            <a:r>
              <a:rPr lang="ru-RU" sz="5400" i="1" dirty="0" smtClean="0">
                <a:latin typeface="Arial Narrow" panose="020B0606020202030204" pitchFamily="34" charset="0"/>
              </a:rPr>
              <a:t>Угадай мелодию!</a:t>
            </a:r>
            <a:endParaRPr lang="ru-RU" sz="5400" i="1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611" y="1349828"/>
            <a:ext cx="5257800" cy="448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47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860776"/>
          </a:xfrm>
        </p:spPr>
        <p:txBody>
          <a:bodyPr/>
          <a:lstStyle/>
          <a:p>
            <a:pPr algn="ctr"/>
            <a:r>
              <a:rPr lang="ru-RU" dirty="0" smtClean="0"/>
              <a:t>Отгадай песни о дружбе!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11564471" y="6400799"/>
            <a:ext cx="314020" cy="4590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566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-конечная звезда 1"/>
          <p:cNvSpPr/>
          <p:nvPr/>
        </p:nvSpPr>
        <p:spPr>
          <a:xfrm>
            <a:off x="2011679" y="1314994"/>
            <a:ext cx="1393371" cy="1375955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12-конечная звезда 2"/>
          <p:cNvSpPr/>
          <p:nvPr/>
        </p:nvSpPr>
        <p:spPr>
          <a:xfrm>
            <a:off x="4463143" y="1393372"/>
            <a:ext cx="1571897" cy="1541416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12-конечная звезда 3"/>
          <p:cNvSpPr/>
          <p:nvPr/>
        </p:nvSpPr>
        <p:spPr>
          <a:xfrm>
            <a:off x="6910252" y="1314994"/>
            <a:ext cx="1589314" cy="1619794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3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12-конечная звезда 5"/>
          <p:cNvSpPr/>
          <p:nvPr/>
        </p:nvSpPr>
        <p:spPr>
          <a:xfrm>
            <a:off x="3209108" y="3505198"/>
            <a:ext cx="1419497" cy="1402080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5782491" y="3505198"/>
            <a:ext cx="1602377" cy="1375955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8499566" y="3505198"/>
            <a:ext cx="1375954" cy="1301934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6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" name="1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221001" y="2203586"/>
            <a:ext cx="487363" cy="487363"/>
          </a:xfrm>
          <a:prstGeom prst="rect">
            <a:avLst/>
          </a:prstGeom>
        </p:spPr>
      </p:pic>
      <p:pic>
        <p:nvPicPr>
          <p:cNvPr id="15" name="2 (mp3cut.net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628605" y="2335437"/>
            <a:ext cx="487363" cy="487363"/>
          </a:xfrm>
          <a:prstGeom prst="rect">
            <a:avLst/>
          </a:prstGeom>
        </p:spPr>
      </p:pic>
      <p:pic>
        <p:nvPicPr>
          <p:cNvPr id="16" name="3 (mp3cut.ne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217546" y="2335436"/>
            <a:ext cx="487363" cy="487363"/>
          </a:xfrm>
          <a:prstGeom prst="rect">
            <a:avLst/>
          </a:prstGeom>
        </p:spPr>
      </p:pic>
      <p:pic>
        <p:nvPicPr>
          <p:cNvPr id="18" name="4 (mp3cut.net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396341" y="4393790"/>
            <a:ext cx="487363" cy="487363"/>
          </a:xfrm>
          <a:prstGeom prst="rect">
            <a:avLst/>
          </a:prstGeom>
        </p:spPr>
      </p:pic>
      <p:pic>
        <p:nvPicPr>
          <p:cNvPr id="19" name="5 (mp3cut.net)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035040" y="4393789"/>
            <a:ext cx="487363" cy="487363"/>
          </a:xfrm>
          <a:prstGeom prst="rect">
            <a:avLst/>
          </a:prstGeom>
        </p:spPr>
      </p:pic>
      <p:pic>
        <p:nvPicPr>
          <p:cNvPr id="20" name="V_SHainskijj_-_Ot_ulybki_62852520 (mp3cut.net)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630196" y="4393789"/>
            <a:ext cx="660898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20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03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40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27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460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656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860776"/>
          </a:xfrm>
        </p:spPr>
        <p:txBody>
          <a:bodyPr/>
          <a:lstStyle/>
          <a:p>
            <a:pPr algn="ctr"/>
            <a:r>
              <a:rPr lang="ru-RU" dirty="0" smtClean="0"/>
              <a:t>Угадай кинофильм или мультфильмов по песне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11564471" y="6400799"/>
            <a:ext cx="314020" cy="4590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9259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-конечная звезда 1"/>
          <p:cNvSpPr/>
          <p:nvPr/>
        </p:nvSpPr>
        <p:spPr>
          <a:xfrm>
            <a:off x="1497875" y="1053737"/>
            <a:ext cx="1271452" cy="1262743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12-конечная звезда 2"/>
          <p:cNvSpPr/>
          <p:nvPr/>
        </p:nvSpPr>
        <p:spPr>
          <a:xfrm>
            <a:off x="3056708" y="984070"/>
            <a:ext cx="1184366" cy="1235526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12-конечная звезда 3"/>
          <p:cNvSpPr/>
          <p:nvPr/>
        </p:nvSpPr>
        <p:spPr>
          <a:xfrm>
            <a:off x="4632957" y="1129937"/>
            <a:ext cx="1149534" cy="111034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3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12-конечная звезда 5"/>
          <p:cNvSpPr/>
          <p:nvPr/>
        </p:nvSpPr>
        <p:spPr>
          <a:xfrm>
            <a:off x="6278878" y="1012371"/>
            <a:ext cx="1114700" cy="1207225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8038009" y="1033054"/>
            <a:ext cx="1166952" cy="118654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1645918" y="3200399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6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12-конечная звезда 8"/>
          <p:cNvSpPr/>
          <p:nvPr/>
        </p:nvSpPr>
        <p:spPr>
          <a:xfrm>
            <a:off x="3387629" y="3274422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8508266" y="3274422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10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12-конечная звезда 10"/>
          <p:cNvSpPr/>
          <p:nvPr/>
        </p:nvSpPr>
        <p:spPr>
          <a:xfrm>
            <a:off x="6792679" y="3294016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2" name="12-конечная звезда 11"/>
          <p:cNvSpPr/>
          <p:nvPr/>
        </p:nvSpPr>
        <p:spPr>
          <a:xfrm>
            <a:off x="5077092" y="3274422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8</a:t>
            </a:r>
          </a:p>
        </p:txBody>
      </p:sp>
      <p:pic>
        <p:nvPicPr>
          <p:cNvPr id="22" name="1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598655" y="1829115"/>
            <a:ext cx="487363" cy="487363"/>
          </a:xfrm>
          <a:prstGeom prst="rect">
            <a:avLst/>
          </a:prstGeom>
        </p:spPr>
      </p:pic>
      <p:pic>
        <p:nvPicPr>
          <p:cNvPr id="23" name="2 (mp3cut.net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213778" y="1712638"/>
            <a:ext cx="487363" cy="487363"/>
          </a:xfrm>
          <a:prstGeom prst="rect">
            <a:avLst/>
          </a:prstGeom>
        </p:spPr>
      </p:pic>
      <p:pic>
        <p:nvPicPr>
          <p:cNvPr id="24" name="3. Гарри Поттер (mp3cut.ne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737461" y="1732233"/>
            <a:ext cx="487363" cy="487363"/>
          </a:xfrm>
          <a:prstGeom prst="rect">
            <a:avLst/>
          </a:prstGeom>
        </p:spPr>
      </p:pic>
      <p:pic>
        <p:nvPicPr>
          <p:cNvPr id="25" name="4 (mp3cut.net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6348865" y="1829114"/>
            <a:ext cx="487363" cy="487363"/>
          </a:xfrm>
          <a:prstGeom prst="rect">
            <a:avLst/>
          </a:prstGeom>
        </p:spPr>
      </p:pic>
      <p:pic>
        <p:nvPicPr>
          <p:cNvPr id="26" name="6 (mp3cut.net)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177661" y="1752916"/>
            <a:ext cx="487363" cy="487363"/>
          </a:xfrm>
          <a:prstGeom prst="rect">
            <a:avLst/>
          </a:prstGeom>
        </p:spPr>
      </p:pic>
      <p:pic>
        <p:nvPicPr>
          <p:cNvPr id="27" name="7. Властелин колец (mp3cut.net)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767830" y="3975781"/>
            <a:ext cx="487363" cy="487363"/>
          </a:xfrm>
          <a:prstGeom prst="rect">
            <a:avLst/>
          </a:prstGeom>
        </p:spPr>
      </p:pic>
      <p:pic>
        <p:nvPicPr>
          <p:cNvPr id="28" name="9 (mp3cut.net)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466013" y="3995374"/>
            <a:ext cx="487363" cy="487363"/>
          </a:xfrm>
          <a:prstGeom prst="rect">
            <a:avLst/>
          </a:prstGeom>
        </p:spPr>
      </p:pic>
      <p:pic>
        <p:nvPicPr>
          <p:cNvPr id="29" name="10 (mp3cut.net)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168854" y="4075770"/>
            <a:ext cx="487363" cy="487363"/>
          </a:xfrm>
          <a:prstGeom prst="rect">
            <a:avLst/>
          </a:prstGeom>
        </p:spPr>
      </p:pic>
      <p:pic>
        <p:nvPicPr>
          <p:cNvPr id="30" name="11 (mp3cut.net)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6910562" y="4038916"/>
            <a:ext cx="487363" cy="487363"/>
          </a:xfrm>
          <a:prstGeom prst="rect">
            <a:avLst/>
          </a:prstGeom>
        </p:spPr>
      </p:pic>
      <p:pic>
        <p:nvPicPr>
          <p:cNvPr id="32" name="12 (mp3cut.net)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65024" y="407576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1041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25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67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985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622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053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332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499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347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9487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860776"/>
          </a:xfrm>
        </p:spPr>
        <p:txBody>
          <a:bodyPr/>
          <a:lstStyle/>
          <a:p>
            <a:pPr algn="ctr"/>
            <a:r>
              <a:rPr lang="ru-RU" dirty="0" smtClean="0"/>
              <a:t>Современные песни!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11564471" y="6400799"/>
            <a:ext cx="314020" cy="4590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17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-конечная звезда 1"/>
          <p:cNvSpPr/>
          <p:nvPr/>
        </p:nvSpPr>
        <p:spPr>
          <a:xfrm>
            <a:off x="1497875" y="1053737"/>
            <a:ext cx="1271452" cy="1262743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12-конечная звезда 2"/>
          <p:cNvSpPr/>
          <p:nvPr/>
        </p:nvSpPr>
        <p:spPr>
          <a:xfrm>
            <a:off x="3056708" y="984070"/>
            <a:ext cx="1184366" cy="1235526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12-конечная звезда 3"/>
          <p:cNvSpPr/>
          <p:nvPr/>
        </p:nvSpPr>
        <p:spPr>
          <a:xfrm>
            <a:off x="4632957" y="1129937"/>
            <a:ext cx="1149534" cy="111034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3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12-конечная звезда 5"/>
          <p:cNvSpPr/>
          <p:nvPr/>
        </p:nvSpPr>
        <p:spPr>
          <a:xfrm>
            <a:off x="6278878" y="1012371"/>
            <a:ext cx="1114700" cy="1207225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8038009" y="1033054"/>
            <a:ext cx="1166952" cy="118654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1645918" y="3200399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6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12-конечная звезда 8"/>
          <p:cNvSpPr/>
          <p:nvPr/>
        </p:nvSpPr>
        <p:spPr>
          <a:xfrm>
            <a:off x="3387629" y="3274422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8508266" y="3274422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10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12-конечная звезда 10"/>
          <p:cNvSpPr/>
          <p:nvPr/>
        </p:nvSpPr>
        <p:spPr>
          <a:xfrm>
            <a:off x="6792679" y="3294016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2" name="12-конечная звезда 11"/>
          <p:cNvSpPr/>
          <p:nvPr/>
        </p:nvSpPr>
        <p:spPr>
          <a:xfrm>
            <a:off x="5077092" y="3274422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8</a:t>
            </a:r>
          </a:p>
        </p:txBody>
      </p:sp>
      <p:pic>
        <p:nvPicPr>
          <p:cNvPr id="22" name="1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613733" y="1829115"/>
            <a:ext cx="487363" cy="487363"/>
          </a:xfrm>
          <a:prstGeom prst="rect">
            <a:avLst/>
          </a:prstGeom>
        </p:spPr>
      </p:pic>
      <p:pic>
        <p:nvPicPr>
          <p:cNvPr id="23" name="5 (mp3cut.net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126692" y="1829115"/>
            <a:ext cx="487363" cy="487363"/>
          </a:xfrm>
          <a:prstGeom prst="rect">
            <a:avLst/>
          </a:prstGeom>
        </p:spPr>
      </p:pic>
      <p:pic>
        <p:nvPicPr>
          <p:cNvPr id="24" name="6 (mp3cut.ne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731400" y="1829114"/>
            <a:ext cx="487363" cy="487363"/>
          </a:xfrm>
          <a:prstGeom prst="rect">
            <a:avLst/>
          </a:prstGeom>
        </p:spPr>
      </p:pic>
      <p:pic>
        <p:nvPicPr>
          <p:cNvPr id="25" name="4 (mp3cut.net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6333777" y="1752916"/>
            <a:ext cx="487363" cy="487363"/>
          </a:xfrm>
          <a:prstGeom prst="rect">
            <a:avLst/>
          </a:prstGeom>
        </p:spPr>
      </p:pic>
      <p:pic>
        <p:nvPicPr>
          <p:cNvPr id="26" name="10 (mp3cut.net)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134122" y="1752916"/>
            <a:ext cx="487363" cy="487363"/>
          </a:xfrm>
          <a:prstGeom prst="rect">
            <a:avLst/>
          </a:prstGeom>
        </p:spPr>
      </p:pic>
      <p:pic>
        <p:nvPicPr>
          <p:cNvPr id="27" name="KHabib_-_YAgoda_malina_71962749 (mp3cut.net)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713879" y="3975781"/>
            <a:ext cx="487363" cy="487363"/>
          </a:xfrm>
          <a:prstGeom prst="rect">
            <a:avLst/>
          </a:prstGeom>
        </p:spPr>
      </p:pic>
      <p:pic>
        <p:nvPicPr>
          <p:cNvPr id="28" name="6 (mp3cut.net)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453264" y="3995374"/>
            <a:ext cx="487363" cy="487363"/>
          </a:xfrm>
          <a:prstGeom prst="rect">
            <a:avLst/>
          </a:prstGeom>
        </p:spPr>
      </p:pic>
      <p:pic>
        <p:nvPicPr>
          <p:cNvPr id="29" name="9 (mp3cut.net)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129340" y="3995373"/>
            <a:ext cx="487363" cy="487363"/>
          </a:xfrm>
          <a:prstGeom prst="rect">
            <a:avLst/>
          </a:prstGeom>
        </p:spPr>
      </p:pic>
      <p:pic>
        <p:nvPicPr>
          <p:cNvPr id="30" name="17 (mp3cut.net)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6910562" y="3995373"/>
            <a:ext cx="487363" cy="487363"/>
          </a:xfrm>
          <a:prstGeom prst="rect">
            <a:avLst/>
          </a:prstGeom>
        </p:spPr>
      </p:pic>
      <p:pic>
        <p:nvPicPr>
          <p:cNvPr id="31" name="Dima_Bilan_-_Molniya_72140968 (mp3cut.net)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578245" y="399537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78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5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24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6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0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3702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81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311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661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2277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447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085114" cy="5748292"/>
          </a:xfrm>
        </p:spPr>
        <p:txBody>
          <a:bodyPr>
            <a:normAutofit/>
          </a:bodyPr>
          <a:lstStyle/>
          <a:p>
            <a:pPr algn="ctr"/>
            <a:r>
              <a:rPr lang="ru-RU" sz="6000" i="1" dirty="0" smtClean="0"/>
              <a:t>Спасибо за внимание!</a:t>
            </a:r>
            <a:endParaRPr lang="ru-RU" sz="60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504" y="557348"/>
            <a:ext cx="5085806" cy="369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5044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3704" y="2059388"/>
            <a:ext cx="79047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i="1" dirty="0" smtClean="0">
                <a:latin typeface="Arial Narrow" panose="020B0606020202030204" pitchFamily="34" charset="0"/>
              </a:rPr>
              <a:t>1-й тур </a:t>
            </a:r>
          </a:p>
          <a:p>
            <a:pPr algn="ctr"/>
            <a:r>
              <a:rPr lang="ru-RU" sz="4400" i="1" dirty="0" smtClean="0">
                <a:latin typeface="Arial Narrow" panose="020B0606020202030204" pitchFamily="34" charset="0"/>
              </a:rPr>
              <a:t>Угадай музыкальный инструмент!</a:t>
            </a:r>
            <a:endParaRPr lang="ru-RU" sz="4400" i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66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/>
          <a:lstStyle/>
          <a:p>
            <a:pPr algn="ctr"/>
            <a:r>
              <a:rPr lang="ru-RU" dirty="0" smtClean="0"/>
              <a:t>Какой инструмент </a:t>
            </a:r>
            <a:br>
              <a:rPr lang="ru-RU" dirty="0" smtClean="0"/>
            </a:br>
            <a:r>
              <a:rPr lang="ru-RU" dirty="0" smtClean="0"/>
              <a:t>самый большой в мире?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Правильно,</a:t>
            </a:r>
          </a:p>
          <a:p>
            <a:pPr marL="0" indent="0">
              <a:buNone/>
            </a:pPr>
            <a:r>
              <a:rPr lang="ru-RU" dirty="0" smtClean="0"/>
              <a:t> это орган!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126" y="1860460"/>
            <a:ext cx="6780283" cy="4566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5201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 каком музыкальном инструменте играл Крокодил Гена?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Гармошка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989" y="1825625"/>
            <a:ext cx="7064828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8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Какой из этих инструментов струнный?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356" y="1857244"/>
            <a:ext cx="2084832" cy="312115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719" y="1439232"/>
            <a:ext cx="5685622" cy="28001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388" y="3120204"/>
            <a:ext cx="3594463" cy="359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113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 какой из этих инструментов лишний?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64665"/>
            <a:ext cx="3702063" cy="182326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344" y="1830976"/>
            <a:ext cx="4514088" cy="17830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690" y="3209065"/>
            <a:ext cx="2885150" cy="35357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360" y="3809954"/>
            <a:ext cx="3196092" cy="319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7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 каком музыкальном инструменте играл знаменитый Шерлок Холмс?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921" y="1938836"/>
            <a:ext cx="4587062" cy="4351338"/>
          </a:xfrm>
        </p:spPr>
      </p:pic>
      <p:sp>
        <p:nvSpPr>
          <p:cNvPr id="5" name="TextBox 4"/>
          <p:cNvSpPr txBox="1"/>
          <p:nvPr/>
        </p:nvSpPr>
        <p:spPr>
          <a:xfrm flipH="1">
            <a:off x="7254240" y="2595154"/>
            <a:ext cx="3596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Правильно, это скрипка!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08602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Какой инструмент чаще 6-струнный, а бывает и 7-струнным?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5430">
            <a:off x="838200" y="2032514"/>
            <a:ext cx="10515600" cy="3937559"/>
          </a:xfrm>
        </p:spPr>
      </p:pic>
    </p:spTree>
    <p:extLst>
      <p:ext uri="{BB962C8B-B14F-4D97-AF65-F5344CB8AC3E}">
        <p14:creationId xmlns:p14="http://schemas.microsoft.com/office/powerpoint/2010/main" val="40477695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Какой из этих инструментов русский народный?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72" y="1584959"/>
            <a:ext cx="4025718" cy="372985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50611">
            <a:off x="4234950" y="2284366"/>
            <a:ext cx="6225248" cy="233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8087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116</Words>
  <Application>Microsoft Office PowerPoint</Application>
  <PresentationFormat>Широкоэкранный</PresentationFormat>
  <Paragraphs>45</Paragraphs>
  <Slides>17</Slides>
  <Notes>0</Notes>
  <HiddenSlides>0</HiddenSlides>
  <MMClips>26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Arial Narrow</vt:lpstr>
      <vt:lpstr>Calibri</vt:lpstr>
      <vt:lpstr>Calibri Light</vt:lpstr>
      <vt:lpstr>Тема Office</vt:lpstr>
      <vt:lpstr>Презентация PowerPoint</vt:lpstr>
      <vt:lpstr>Презентация PowerPoint</vt:lpstr>
      <vt:lpstr>Какой инструмент  самый большой в мире? </vt:lpstr>
      <vt:lpstr>На каком музыкальном инструменте играл Крокодил Гена?</vt:lpstr>
      <vt:lpstr>Какой из этих инструментов струнный?</vt:lpstr>
      <vt:lpstr>А какой из этих инструментов лишний?</vt:lpstr>
      <vt:lpstr>На каком музыкальном инструменте играл знаменитый Шерлок Холмс?</vt:lpstr>
      <vt:lpstr>Какой инструмент чаще 6-струнный, а бывает и 7-струнным?</vt:lpstr>
      <vt:lpstr>Какой из этих инструментов русский народный?</vt:lpstr>
      <vt:lpstr>Презентация PowerPoint</vt:lpstr>
      <vt:lpstr>Отгадай песни о дружбе!</vt:lpstr>
      <vt:lpstr>Презентация PowerPoint</vt:lpstr>
      <vt:lpstr>Угадай кинофильм или мультфильмов по песне</vt:lpstr>
      <vt:lpstr>Презентация PowerPoint</vt:lpstr>
      <vt:lpstr>Современные песни!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Василий Иванович</dc:creator>
  <cp:lastModifiedBy>Василий Иванович</cp:lastModifiedBy>
  <cp:revision>19</cp:revision>
  <dcterms:created xsi:type="dcterms:W3CDTF">2021-01-19T13:10:42Z</dcterms:created>
  <dcterms:modified xsi:type="dcterms:W3CDTF">2021-09-27T14:16:56Z</dcterms:modified>
</cp:coreProperties>
</file>