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70" r:id="rId14"/>
    <p:sldId id="271" r:id="rId15"/>
    <p:sldId id="274" r:id="rId16"/>
    <p:sldId id="275" r:id="rId17"/>
    <p:sldId id="278" r:id="rId18"/>
    <p:sldId id="27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276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71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518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65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580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191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183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479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071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298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524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7D3D8-12A7-41FF-B25D-D7FFC10B9C3D}" type="datetimeFigureOut">
              <a:rPr lang="ru-RU" smtClean="0"/>
              <a:t>21.10.2018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F67938-CB9F-4BF8-BD83-211CD3B2E6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343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sportunecha.ucoz.ru/2015/7_aprelj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709" y="-1"/>
            <a:ext cx="12403167" cy="70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68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4035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2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36" y="174035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12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9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4035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5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4035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85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81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82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0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74035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8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xsport.ua/upload/iblock/ecf/ecfcc1d85324e10906eea3942c977d5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236" y="-1"/>
            <a:ext cx="1279159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5018" y="334971"/>
            <a:ext cx="10945091" cy="1107996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ЗДОРОВЫМ БЫТЬ МОДНО!!!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933196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9238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44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55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8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78582" y="1223963"/>
            <a:ext cx="6858000" cy="457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68035" y="1223963"/>
            <a:ext cx="6858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77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708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9238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85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826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49238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073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1" y="0"/>
            <a:ext cx="12344400" cy="70536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152400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7594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</Words>
  <Application>Microsoft Office PowerPoint</Application>
  <PresentationFormat>Широкоэкранный</PresentationFormat>
  <Paragraphs>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4</cp:revision>
  <dcterms:created xsi:type="dcterms:W3CDTF">2018-05-08T13:53:41Z</dcterms:created>
  <dcterms:modified xsi:type="dcterms:W3CDTF">2018-10-21T11:47:02Z</dcterms:modified>
</cp:coreProperties>
</file>