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D15-40E9-9DAE-3AA92B2C1923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3D15-40E9-9DAE-3AA92B2C1923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D15-40E9-9DAE-3AA92B2C1923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тка себе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2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15-40E9-9DAE-3AA92B2C19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877353646011638"/>
          <c:y val="3.4235676474684333E-2"/>
          <c:w val="0.35438538932633423"/>
          <c:h val="0.8564204849175128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2C3-4EC7-9F45-5A82F1C72A5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2C3-4EC7-9F45-5A82F1C72A5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ну, такое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3-4EC7-9F45-5A82F1C72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мне всёровно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3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BD-4E0C-B782-B03314897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DB-471C-9E2B-6F142393341D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DB-471C-9E2B-6F14239334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050496405340647"/>
          <c:y val="0.38864965212998848"/>
          <c:w val="8.0729202327969873E-2"/>
          <c:h val="5.97269161807241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65150823538364"/>
          <c:y val="6.1291492409920809E-2"/>
          <c:w val="0.35526703183841152"/>
          <c:h val="0.8585510939393814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C2-4340-9FC4-28379A5AE535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C2-4340-9FC4-28379A5AE5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325858724181213"/>
          <c:y val="0.47037164200988296"/>
          <c:w val="8.0729202327969873E-2"/>
          <c:h val="5.97269161807241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7030A0"/>
            </a:solidFill>
          </c:spPr>
          <c:dPt>
            <c:idx val="0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2D-4BF3-B322-4EABD4F69906}"/>
              </c:ext>
            </c:extLst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2D-4BF3-B322-4EABD4F699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9755810415002473"/>
          <c:y val="0.40032422211283053"/>
          <c:w val="0.1072992506371486"/>
          <c:h val="0.191065828487697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родителям</c:v>
                </c:pt>
                <c:pt idx="1">
                  <c:v>друзьям </c:v>
                </c:pt>
                <c:pt idx="2">
                  <c:v>буду держать в себе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BB-46DC-AAFB-6A821987AB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245606527444941"/>
          <c:y val="0.89377234988483567"/>
          <c:w val="0.46325202556202216"/>
          <c:h val="0.104449729498098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2ED-4D67-A054-0DA60EFBBD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хотелось бы лучше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0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ED-4D67-A054-0DA60EFBBD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65150823538364"/>
          <c:y val="2.9186424957105147E-3"/>
          <c:w val="0.41561795828153053"/>
          <c:h val="0.8642911674524018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6"/>
          <c:dPt>
            <c:idx val="0"/>
            <c:bubble3D val="0"/>
            <c:explosion val="3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FD-49C4-9880-140E8540AC5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FD-49C4-9880-140E8540AC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895907033359963"/>
          <c:y val="0.40616150710425158"/>
          <c:w val="0.15802388831830802"/>
          <c:h val="0.156042118539171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67F82F-4BA6-4F8D-8949-86600C27EB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5E63A8-2294-4F2D-881C-446A29B7D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6E1CFE-0646-4846-AAE5-AD3E2B216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7A9555-4D04-4976-8842-CAA97DBCB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7AB992-89E4-4B72-A293-6A824E443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80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B24B1F-8F3B-4D89-8B25-E64D0E8D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6B8A4D-C0EE-4F2B-8330-4FC2397D2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20603-EE59-4350-8662-9DDD00C0E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49C39C-066C-43C2-8C5A-E150AC635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E1C164-DC55-42A5-8695-6AE39CFDA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156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93C7334-8103-414B-ACA5-BA67D4E720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70FE1D-FBC5-45AE-B2AD-6028881682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37C8E0-5E4F-4CD2-ACB4-C7F26C76F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5C77F6-8C53-45F5-A29A-683D6C39E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D2DF31-77B5-4CC5-8075-564C0A4F5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357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932198-D05A-4843-9720-C62C9DA0F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CBD14D-B204-4EB8-B396-5641A20D17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3BA4D8-A2E7-44AC-AFC5-4E13875E8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9F6C18-98E1-4066-8CC0-C3DF53D0C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3BCC94-D4DE-4848-A504-B5061D000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710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72D0B1-5426-4306-A757-E96E5C908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9600B7-E668-4921-B28F-939398427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18B69E-8C6B-428F-A704-B1D832D7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5B48F3-E7B5-49DB-93B9-F81AD5CEF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265B09-1B83-4106-9B1E-173329590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04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A0D04-1844-4C7F-9B0F-51EC1218B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F1DED8-25E0-40E1-B594-D864564610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DC4F63-8F3C-4570-AB6E-8AC8D873AD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77B800-071B-4227-AD92-4E6C48DCD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7DF4C5-5D29-4022-9EBA-9DC863EC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F62A1D-7C30-4BF6-9142-B8A84C4E3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5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FA0A8-6776-45F0-8D72-5C44ADFF4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485D44-7943-4FAB-9BB9-8A5FEF6A2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C3AF9C-7A12-4683-AABB-D687060ED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DB1DC1C-6211-467B-95F4-F55A413CC7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EE43834-546D-4BC0-B1B6-DD2DAB777C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266F18-A6F7-4340-AF6A-A26B9A0FE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5784DB9-7159-45DD-B793-50D4CF553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0BA5C5E-FD65-40D1-B2B4-F981DBE0B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73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05C54-586F-4241-BB8B-78EC3F045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17BF99-7618-4B5D-B399-C1FD3A141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E75F3E-81B6-49F9-BB05-26F292C6D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7F4506F-6E66-4D21-8B37-406AE3FC4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39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68F2C9-E2ED-4A89-829D-E94BBBED6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5D9ECC-1F1C-40F2-AD64-15D192412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880843-B28F-4BDD-86BC-D857F45E8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790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FAFA49-D421-4A2C-9ED5-6C69B109A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EA971A-D8A4-4D2E-852E-878FA4A86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DF9229-55EB-49AE-A4C3-38066BBC7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211A6B-70DB-438D-BBB2-9FD2A30F8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BAD955-9051-4977-AF8D-19F628583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AC9A34-C05B-484D-856B-3F5F3F6E9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33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4402E-43B0-4915-8399-F8B3F42C2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77B131B-8F39-4EB5-8B2A-09211269DB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69B4448-C038-4103-9CE9-E8548EF9F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B024A9-7C0E-4E9F-8630-DABFF2F2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A39E4D-6339-4BCF-BD90-06453FEC2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865296-2EB8-4B5F-AACE-5DEB66C28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4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8B3FCA-0F94-4910-8E90-3CFAF6ACC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AE77CE-3BB1-47D1-954B-35A18EA1C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8657DB-BD04-49E1-B883-065A15346F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FE273-8486-46B8-92E8-11311690C0D1}" type="datetimeFigureOut">
              <a:rPr lang="ru-RU" smtClean="0"/>
              <a:t>20.09.2019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2A2BDC-E7D3-432C-9BC9-2323790DED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60D44C-5318-4518-8B98-D4C90E6771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E8F47-C2DE-4C12-8C78-663CEEEC1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572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D5A201-D1EB-4A9D-AB99-CCFA0880B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3688" y="5410898"/>
            <a:ext cx="5609438" cy="1311777"/>
          </a:xfrm>
        </p:spPr>
        <p:txBody>
          <a:bodyPr>
            <a:normAutofit/>
          </a:bodyPr>
          <a:lstStyle/>
          <a:p>
            <a:r>
              <a:rPr lang="ru-RU" sz="4000" dirty="0"/>
              <a:t>Родительское собрание </a:t>
            </a:r>
            <a:br>
              <a:rPr lang="ru-RU" sz="4000" dirty="0"/>
            </a:br>
            <a:r>
              <a:rPr lang="ru-RU" sz="4000" dirty="0"/>
              <a:t>сентябрь 2019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F7F421-EAF0-4C1D-BA18-33659AE69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5001" y="204431"/>
            <a:ext cx="9144000" cy="1655762"/>
          </a:xfrm>
        </p:spPr>
        <p:txBody>
          <a:bodyPr>
            <a:no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Переходный возраст наших детей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CEDEEC-0CEF-4744-BA77-6B397AE72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453" y="1919083"/>
            <a:ext cx="6806616" cy="367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15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4F210-D5C7-4FFC-AAFD-81C49D9C4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Нравиться ли тебе, как общаются с тобой родители?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A058C40-28E6-4E78-8729-745208F2EF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5622172"/>
              </p:ext>
            </p:extLst>
          </p:nvPr>
        </p:nvGraphicFramePr>
        <p:xfrm>
          <a:off x="2533650" y="125333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952FCF-8534-422C-B937-739542627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343943"/>
            <a:ext cx="5129728" cy="28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38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1EFAC-F204-4E0C-BC76-C4EE36D0E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Любишь родителей???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CAB6B99-D092-4004-994B-14E626C39C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191589"/>
              </p:ext>
            </p:extLst>
          </p:nvPr>
        </p:nvGraphicFramePr>
        <p:xfrm>
          <a:off x="3486150" y="1377950"/>
          <a:ext cx="904875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95C255-20D4-4A05-B8E9-5A3E62086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28812"/>
            <a:ext cx="57531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22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F0249-F49A-4C25-B0B2-832599441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697" y="-113047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Проявляйте к их жизни интерес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886E89D-0430-4725-88B2-4330D57A2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099" y="1059992"/>
            <a:ext cx="4762500" cy="31813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8E74C8-91FA-43C8-AEF3-65E167DF1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126" y="3288966"/>
            <a:ext cx="4967754" cy="33095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2005C1-2B18-49BD-9D98-B18C499208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105" y="1212516"/>
            <a:ext cx="31432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37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937D7D-1E0E-4298-86CE-7C3DE6C4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34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Дети растут и меняются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1D1E04-B8F1-4AAF-8C8D-27C1B8A60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3BF31B-4FFF-4C8C-A1E0-F65D311F4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99" y="1266738"/>
            <a:ext cx="3768081" cy="22209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392699-44C8-469D-8A1A-9F7463876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137" y="1702877"/>
            <a:ext cx="2857500" cy="20764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7DE7D6C-69AC-4C42-86FF-6CB452C22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8313" y="1141593"/>
            <a:ext cx="4295688" cy="28597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FC8363-8F11-4118-99CA-FB1F0EC41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75" y="3551908"/>
            <a:ext cx="4295492" cy="28524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0CF512-FB40-479A-A9AE-8D9FD8B600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7887" y="3788910"/>
            <a:ext cx="4744233" cy="296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37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CB6D6-A60C-4C33-B9AF-880517CFD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288"/>
            <a:ext cx="10515600" cy="1325563"/>
          </a:xfrm>
        </p:spPr>
        <p:txBody>
          <a:bodyPr/>
          <a:lstStyle/>
          <a:p>
            <a:r>
              <a:rPr lang="ru-RU" dirty="0"/>
              <a:t>Анкетирование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040301-D597-4439-8C0B-17599E0E2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588" y="1253331"/>
            <a:ext cx="10515600" cy="4351338"/>
          </a:xfrm>
        </p:spPr>
        <p:txBody>
          <a:bodyPr>
            <a:normAutofit/>
          </a:bodyPr>
          <a:lstStyle/>
          <a:p>
            <a:r>
              <a:rPr lang="ru-RU" sz="3200" dirty="0"/>
              <a:t>Нравишься ли ты сам себе?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89CB65B9-3AA2-4435-AF0C-1C7451095A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131100"/>
              </p:ext>
            </p:extLst>
          </p:nvPr>
        </p:nvGraphicFramePr>
        <p:xfrm>
          <a:off x="3833813" y="88582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AB82EC-5991-4EC0-B1FF-47D0E232C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25" y="1909498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69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5F645D-D7CD-4ECC-97FA-C743B181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Устраивает тебя твой вес?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FD558CE-ACF4-4FCD-AB4C-73AF9C0CA6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6276243"/>
              </p:ext>
            </p:extLst>
          </p:nvPr>
        </p:nvGraphicFramePr>
        <p:xfrm>
          <a:off x="1924050" y="1435100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B6805B-E968-40A6-BC09-E2C1598B4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590675"/>
            <a:ext cx="4390815" cy="29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71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57AA1-7C55-4B3E-A621-4007DD634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Хотл</a:t>
            </a:r>
            <a:r>
              <a:rPr lang="ru-RU" dirty="0"/>
              <a:t> бы ты, чтоб на тебя обращал внимание противоположный пол?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BCF2DFE4-67A3-40F2-BD06-D3D3AFCCA0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537329"/>
              </p:ext>
            </p:extLst>
          </p:nvPr>
        </p:nvGraphicFramePr>
        <p:xfrm>
          <a:off x="2647950" y="1787524"/>
          <a:ext cx="11220450" cy="463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F1C85E-9B85-4354-9737-010E8F63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4" y="1787524"/>
            <a:ext cx="3810001" cy="305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76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F845DE-A5C3-42F0-ABE8-674D1C04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 тебя много близких друзей?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E3BC22C-A6D9-4969-A2D0-6F25105A3C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9215651"/>
              </p:ext>
            </p:extLst>
          </p:nvPr>
        </p:nvGraphicFramePr>
        <p:xfrm>
          <a:off x="3209925" y="13303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9C3833-09DE-49DF-93E7-0A5A088A1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1743866"/>
            <a:ext cx="4614862" cy="429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0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7D380-7A0E-4970-8E5B-126711DFF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Доверяешь тайны друзьям?</a:t>
            </a: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AAD866C0-699E-4F9C-B877-973EB7B601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3411407"/>
              </p:ext>
            </p:extLst>
          </p:nvPr>
        </p:nvGraphicFramePr>
        <p:xfrm>
          <a:off x="3086100" y="125333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4A5200-0968-44D9-969F-680E52078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650" y="2578894"/>
            <a:ext cx="454152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67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492F0C-1709-4374-8F21-0853DBCA6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Доверяешь ли ты родителям, свои тайны?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6AE2248C-CCFB-470C-BEEF-F9A621115E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059710"/>
              </p:ext>
            </p:extLst>
          </p:nvPr>
        </p:nvGraphicFramePr>
        <p:xfrm>
          <a:off x="3133725" y="1606550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4C4AA9-7B12-4577-9897-AFB02D35A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4" y="1877218"/>
            <a:ext cx="34575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73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A41CC-121B-4C73-AE8D-6D78D1B3F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Если случиться плохая ситуация, кому ты расскажешь?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5943BC64-FC70-415C-9B3A-B5FB55EA9A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890428"/>
              </p:ext>
            </p:extLst>
          </p:nvPr>
        </p:nvGraphicFramePr>
        <p:xfrm>
          <a:off x="2819400" y="1454150"/>
          <a:ext cx="10515600" cy="4667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77C0B7-29FC-49E9-BD29-B124276BC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095499"/>
            <a:ext cx="448646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788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79</Words>
  <Application>Microsoft Office PowerPoint</Application>
  <PresentationFormat>Широкоэкранный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Родительское собрание  сентябрь 2019</vt:lpstr>
      <vt:lpstr>Дети растут и меняются  </vt:lpstr>
      <vt:lpstr>Анкетирование </vt:lpstr>
      <vt:lpstr>Устраивает тебя твой вес?</vt:lpstr>
      <vt:lpstr>Хотл бы ты, чтоб на тебя обращал внимание противоположный пол?</vt:lpstr>
      <vt:lpstr>У тебя много близких друзей?</vt:lpstr>
      <vt:lpstr>Доверяешь тайны друзьям?</vt:lpstr>
      <vt:lpstr>Доверяешь ли ты родителям, свои тайны?</vt:lpstr>
      <vt:lpstr>Если случиться плохая ситуация, кому ты расскажешь?</vt:lpstr>
      <vt:lpstr>Нравиться ли тебе, как общаются с тобой родители? </vt:lpstr>
      <vt:lpstr>Любишь родителей???</vt:lpstr>
      <vt:lpstr>Проявляйте к их жизни интерес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 сентябрь 2019</dc:title>
  <dc:creator>User</dc:creator>
  <cp:lastModifiedBy>User</cp:lastModifiedBy>
  <cp:revision>11</cp:revision>
  <dcterms:created xsi:type="dcterms:W3CDTF">2019-09-20T05:03:47Z</dcterms:created>
  <dcterms:modified xsi:type="dcterms:W3CDTF">2019-09-20T10:08:13Z</dcterms:modified>
</cp:coreProperties>
</file>