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58" r:id="rId6"/>
    <p:sldId id="259" r:id="rId7"/>
    <p:sldId id="260" r:id="rId8"/>
    <p:sldId id="265" r:id="rId9"/>
    <p:sldId id="266" r:id="rId10"/>
    <p:sldId id="269" r:id="rId11"/>
    <p:sldId id="271" r:id="rId12"/>
    <p:sldId id="267" r:id="rId13"/>
    <p:sldId id="268" r:id="rId14"/>
    <p:sldId id="270" r:id="rId15"/>
    <p:sldId id="272" r:id="rId16"/>
    <p:sldId id="273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3665E-53E6-41CB-BFDA-09632E3400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FADD7-962F-4537-8B63-8BF5CAE36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395254-FDC1-4904-8752-AA466E512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0871EE-D2F6-40E2-9ACD-1ADF7BA44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4288E5-054E-4F65-920E-B87851260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1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A13DC-AF31-43FD-8137-E1552F473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C92DAE-524D-4D96-9660-DC49D28130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4EFB2A-CE5E-47EC-B60D-0EB4C3ACA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0B963D-3E8E-48DF-A206-2D7BAAE22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A24001-7EC4-485C-B6BD-377B1BC1E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70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E5BF079-C751-4AC5-B37A-DDB1C88E93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A5D10A-0379-42F5-8B01-D9DCEBF0A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1BA6C9-2ED8-4A07-B16A-4EAB5BBBD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59F87E-0AAC-44A5-991E-79D5C774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FFB069-CCFE-4E71-A52E-3B9662661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226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05557-76F5-4516-B770-1A80F5956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0743CB-075D-4445-982E-5D9351BF9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5EE48B-20B8-44AC-9D5D-BC578E71F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1CFC1F-58EF-4AFE-BD53-47A18FFF4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D3DB6F-A36D-49D5-A028-E077DAFD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4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E5329-CD18-4819-A50C-95417D6B4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E3271C-7D20-4378-84EA-17516E7A9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20D067-3C61-4E98-9E5B-7CE35916B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4CA5E5-8CBE-4CAE-97C8-3DEA6D519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595724-7366-42AF-AE7D-65ADD08A1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9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CF80F-43CD-4489-A81E-AC5A0396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C4E71-0E10-44D0-B7C7-B33A1CD473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830050-F891-42A1-A5A8-9E15E6EB9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EDC595-937F-4EE6-9E06-13FF0D862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0AF189-EEF4-41CE-A110-8B9F02CAD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96CDD2-AA39-451B-A2BE-87C52F57B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83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57A36-DB38-4B94-89CB-27E7D3B59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399A40-34CD-4A7F-B8DB-19BEA6A0E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9FE750-2C79-42C7-9C7A-D3699FC92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C97DAA1-111D-4257-A719-85CC37770E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19612D-E882-4198-9A02-8FB452D98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C7E103-959F-41FF-936A-88FBFAA76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A6C1665-5E22-46D0-90BE-A9D3BD0A0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5CA47E-88CF-4CD1-93AE-7300DB84E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D8B74F-BD72-449E-8744-BF200DD6B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7255E82-D0AD-4620-839D-041B611BE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4A1DE6-3217-4946-9966-D1DEE99FD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0532AC-87EF-466E-9213-D3CD69F1B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8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1C01CE6-F154-4638-912B-A0A491387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5C4D476-0349-4195-AF93-911F9078B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EC295D-13A0-4571-8B52-6CA5E039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98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A0C11-2384-4303-8965-0D2BCA675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F7071-30E5-4869-B342-F4A79821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9EEF7C-DB80-4AF6-88DA-206925136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565E3F-5418-42AC-BFA1-2AFE7ADB2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C8480A-CFF6-4707-8C02-C5A943D73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9AA59C-D01A-4C60-8620-5BB9C2623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31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44D2C6-1FB1-4FA5-AD75-03DD35FC8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0D0FCB8-BA7B-46F9-854E-88E3D4CA1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2011DB-5D1F-41E5-A212-1178EBA5A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5BD11A-8038-4FC4-9822-B5C8CAF68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5C5A03-813E-4870-BC9B-EF1242EF7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10542F-48C2-4F68-B3AD-8B16CB1D9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3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5DAC96-9D0D-4DAE-847C-0611488D4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F15AE4-CEE8-4DD8-8BB0-CAC29963F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E36158-07A1-45A2-ADED-F2348A3AA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6C3C3-0B91-4931-B154-1A5AB4A994FB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3CA1B9-7FBF-4515-8FD1-AC0838B6D7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2C12B8-9902-43D7-B727-30EEBC642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2564F-D2D3-4EF4-9FAF-169648F11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02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284B4C-B68A-496C-B7A9-F58DE1D61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55742"/>
            <a:ext cx="9144000" cy="1195753"/>
          </a:xfrm>
        </p:spPr>
        <p:txBody>
          <a:bodyPr>
            <a:noAutofit/>
          </a:bodyPr>
          <a:lstStyle/>
          <a:p>
            <a:r>
              <a:rPr lang="ru-RU" sz="8800" dirty="0">
                <a:highlight>
                  <a:srgbClr val="008000"/>
                </a:highlight>
              </a:rPr>
              <a:t>«Российские дни леса»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EB4A26-8E07-4540-857C-2449E02CCC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6689" y="3602038"/>
            <a:ext cx="9144000" cy="1655762"/>
          </a:xfrm>
        </p:spPr>
        <p:txBody>
          <a:bodyPr>
            <a:normAutofit/>
          </a:bodyPr>
          <a:lstStyle/>
          <a:p>
            <a:endParaRPr lang="ru-RU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36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B329EF-CB85-4C5B-94E9-01462F37C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733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EA4A97-3362-4F6A-BDC9-A841A46C1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950" y="407963"/>
            <a:ext cx="8409549" cy="63071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236BE-7C55-4A74-8B38-0A1189A110D6}"/>
              </a:ext>
            </a:extLst>
          </p:cNvPr>
          <p:cNvSpPr txBox="1"/>
          <p:nvPr/>
        </p:nvSpPr>
        <p:spPr>
          <a:xfrm>
            <a:off x="3502855" y="590843"/>
            <a:ext cx="16065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Леса Сибири</a:t>
            </a:r>
          </a:p>
        </p:txBody>
      </p:sp>
    </p:spTree>
    <p:extLst>
      <p:ext uri="{BB962C8B-B14F-4D97-AF65-F5344CB8AC3E}">
        <p14:creationId xmlns:p14="http://schemas.microsoft.com/office/powerpoint/2010/main" val="2470270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4ED4D-7128-4CE2-B417-D85162495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28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ADFB20-FD37-46A5-9AAA-D06CAD40C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612" y="355209"/>
            <a:ext cx="8183555" cy="613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75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63DC2-0FA2-4066-AFE7-2E160217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04487"/>
          </a:xfrm>
        </p:spPr>
        <p:txBody>
          <a:bodyPr>
            <a:normAutofit fontScale="90000"/>
          </a:bodyPr>
          <a:lstStyle/>
          <a:p>
            <a:r>
              <a:rPr lang="ru-RU" dirty="0"/>
              <a:t>Леса занимают приблизительно треть суши, но ещё 200 лет назад лесные массивы занимали вдвое больше пространства.</a:t>
            </a:r>
            <a:br>
              <a:rPr lang="ru-RU" dirty="0"/>
            </a:br>
            <a:r>
              <a:rPr lang="ru-RU" dirty="0"/>
              <a:t>Лес часто называют «легкими планеты» и это не просто красивые слова.</a:t>
            </a:r>
            <a:br>
              <a:rPr lang="ru-RU" dirty="0"/>
            </a:br>
            <a:r>
              <a:rPr lang="ru-RU" dirty="0"/>
              <a:t>Около 50% всех видов наземных животных обитает именно в лесах.</a:t>
            </a:r>
            <a:br>
              <a:rPr lang="ru-RU" dirty="0"/>
            </a:br>
            <a:r>
              <a:rPr lang="ru-RU" dirty="0"/>
              <a:t>Около четверти всех лесов на планете — тайга.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170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F60B20-6440-474D-B1C3-C99CF16C2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9743"/>
          </a:xfrm>
        </p:spPr>
        <p:txBody>
          <a:bodyPr/>
          <a:lstStyle/>
          <a:p>
            <a:r>
              <a:rPr lang="ru-RU" dirty="0"/>
              <a:t>Деревьев в мире примерно в шестьдесят раз больше, чем людей.</a:t>
            </a:r>
            <a:br>
              <a:rPr lang="ru-RU" dirty="0"/>
            </a:br>
            <a:r>
              <a:rPr lang="ru-RU" dirty="0"/>
              <a:t>Тайга занимает около 79% территории всей России. Она имеет значение не только для нас, но и вообще для всего мира.</a:t>
            </a:r>
            <a:br>
              <a:rPr lang="ru-RU" dirty="0"/>
            </a:br>
            <a:r>
              <a:rPr lang="ru-RU" dirty="0"/>
              <a:t>Но ежегодно Земля теряет почти сто миллионов деревьев.</a:t>
            </a:r>
            <a:br>
              <a:rPr lang="ru-RU" dirty="0"/>
            </a:br>
            <a:r>
              <a:rPr lang="ru-RU" dirty="0"/>
              <a:t>Из миллиона деревьев получается около четырёх миллионов тонн бумаги.</a:t>
            </a:r>
          </a:p>
        </p:txBody>
      </p:sp>
    </p:spTree>
    <p:extLst>
      <p:ext uri="{BB962C8B-B14F-4D97-AF65-F5344CB8AC3E}">
        <p14:creationId xmlns:p14="http://schemas.microsoft.com/office/powerpoint/2010/main" val="96920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5556B2-121E-4879-99F2-BD33A5B1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4149"/>
          </a:xfrm>
        </p:spPr>
        <p:txBody>
          <a:bodyPr/>
          <a:lstStyle/>
          <a:p>
            <a:br>
              <a:rPr lang="ru-RU" dirty="0"/>
            </a:br>
            <a:r>
              <a:rPr lang="ru-RU" dirty="0"/>
              <a:t>Лес – это наше богатство! </a:t>
            </a:r>
            <a:br>
              <a:rPr lang="ru-RU" dirty="0"/>
            </a:br>
            <a:r>
              <a:rPr lang="ru-RU" dirty="0"/>
              <a:t>Лес – защитник человека.</a:t>
            </a:r>
            <a:br>
              <a:rPr lang="ru-RU" dirty="0"/>
            </a:br>
            <a:r>
              <a:rPr lang="ru-RU" dirty="0"/>
              <a:t>Лес – это дом для зверей и птиц.</a:t>
            </a:r>
            <a:br>
              <a:rPr lang="ru-RU" dirty="0"/>
            </a:br>
            <a:r>
              <a:rPr lang="ru-RU" dirty="0"/>
              <a:t>Лес – украшение планеты, здоровье людей, радость и отдых.</a:t>
            </a:r>
            <a:br>
              <a:rPr lang="ru-RU" dirty="0"/>
            </a:br>
            <a:r>
              <a:rPr lang="ru-RU" dirty="0"/>
              <a:t>Лес – помощник земледельца.</a:t>
            </a:r>
            <a:br>
              <a:rPr lang="ru-RU" dirty="0"/>
            </a:br>
            <a:r>
              <a:rPr lang="ru-RU" dirty="0"/>
              <a:t>Лес – это кладовая, щедро отдающая свои дары: орехи, ягоды, грибы.</a:t>
            </a:r>
          </a:p>
        </p:txBody>
      </p:sp>
    </p:spTree>
    <p:extLst>
      <p:ext uri="{BB962C8B-B14F-4D97-AF65-F5344CB8AC3E}">
        <p14:creationId xmlns:p14="http://schemas.microsoft.com/office/powerpoint/2010/main" val="3924817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E49E4-EFD8-4FD7-B24C-0D01B0A8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/>
              <a:t>Лесная викторина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100D5-F952-443D-B3C8-D16FF4893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Какое самое главное слово нужно брать с собой в лес? </a:t>
            </a:r>
          </a:p>
        </p:txBody>
      </p:sp>
    </p:spTree>
    <p:extLst>
      <p:ext uri="{BB962C8B-B14F-4D97-AF65-F5344CB8AC3E}">
        <p14:creationId xmlns:p14="http://schemas.microsoft.com/office/powerpoint/2010/main" val="2160115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63AB4-5212-4501-8389-C0DF4110D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39921"/>
          </a:xfrm>
        </p:spPr>
        <p:txBody>
          <a:bodyPr>
            <a:normAutofit/>
          </a:bodyPr>
          <a:lstStyle/>
          <a:p>
            <a:pPr algn="ctr"/>
            <a:r>
              <a:rPr lang="ru-RU" sz="9600" dirty="0">
                <a:solidFill>
                  <a:srgbClr val="FFC000"/>
                </a:solidFill>
              </a:rPr>
              <a:t>охраняй</a:t>
            </a:r>
          </a:p>
        </p:txBody>
      </p:sp>
    </p:spTree>
    <p:extLst>
      <p:ext uri="{BB962C8B-B14F-4D97-AF65-F5344CB8AC3E}">
        <p14:creationId xmlns:p14="http://schemas.microsoft.com/office/powerpoint/2010/main" val="1997457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A9D23-3316-401E-A2FD-B62588432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0296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60DD78-5AE5-4203-B3D0-D77C9D3D5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95" y="365125"/>
            <a:ext cx="9213752" cy="61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3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E8BD6-61F1-4E6B-AF3F-998694787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28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AB89D2-2319-4D32-B0A5-4A49209E8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236" y="528174"/>
            <a:ext cx="7952935" cy="596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98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CCA13F-FF92-4FB0-8E07-A131DFC46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8551711-1E25-4A27-B877-297A05D6985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4769"/>
            <a:ext cx="5181600" cy="3453050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F82BAF5-7CB9-4598-9A01-64F473F165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757890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91CFD-9454-439B-B9CD-7BE5FE3D1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779432-D3FF-4F46-8209-E47FA49877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С</a:t>
            </a:r>
            <a:r>
              <a:rPr lang="ru-RU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 </a:t>
            </a:r>
            <a:r>
              <a:rPr lang="ru-RU" b="1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15</a:t>
            </a:r>
            <a:r>
              <a:rPr lang="ru-RU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 </a:t>
            </a:r>
            <a:r>
              <a:rPr lang="ru-RU" b="1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по</a:t>
            </a:r>
            <a:r>
              <a:rPr lang="ru-RU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 </a:t>
            </a:r>
            <a:r>
              <a:rPr lang="ru-RU" b="1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17</a:t>
            </a:r>
            <a:r>
              <a:rPr lang="ru-RU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 </a:t>
            </a:r>
            <a:r>
              <a:rPr lang="ru-RU" b="1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сентября</a:t>
            </a:r>
            <a:r>
              <a:rPr lang="ru-RU" dirty="0">
                <a:solidFill>
                  <a:schemeClr val="tx1"/>
                </a:solidFill>
                <a:effectLst/>
                <a:highlight>
                  <a:srgbClr val="008000"/>
                </a:highlight>
              </a:rPr>
              <a:t> в нашей стране отмечается один из самых масштабных экологических праздников – Российские дни леса. К этому времени традиционно приурочены массовые лесопосадки и природоохранные акции в защиту леса.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392871-081F-4ED9-9D87-0FC9BC1D4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566" y="1709738"/>
            <a:ext cx="5071532" cy="285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662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12FBB-C91F-4B60-9EE7-3D5909AE0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888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257AD5-21C3-44C1-9C29-6E00A2C7A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55" y="314570"/>
            <a:ext cx="9451154" cy="627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67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2FF06-5B92-4FF7-8BE0-3736AFC11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2008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E02D1F-DF17-40C9-B03D-F65D97526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636" y="4659325"/>
            <a:ext cx="2195979" cy="16892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98459B-E559-4920-A673-554276FEE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757" y="133683"/>
            <a:ext cx="2644726" cy="19835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F22CE0-CB6C-444F-8593-A6EF0714B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57" y="4858395"/>
            <a:ext cx="2438400" cy="16245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BE5D0B-BD5F-4FE8-98FD-2DF697E08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65" y="144128"/>
            <a:ext cx="2936672" cy="220159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004EB85-BB3E-4738-B9E0-D74BCC6C9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371" y="2433929"/>
            <a:ext cx="3135086" cy="242446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2DDF2D-D39F-4DB0-9465-079E5DE61C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85" y="2212932"/>
            <a:ext cx="3236938" cy="242446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6EE79FA-A5A0-4051-AEE8-10BD83574D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112" y="1125456"/>
            <a:ext cx="3432181" cy="257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23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D1FDB6-88B0-484C-8E69-07ED14840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873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76A509-A17D-4D3E-82DC-999CF2627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650" y="474346"/>
            <a:ext cx="9259171" cy="616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9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AED42E-DC2F-47C5-9718-A4FCBE8EC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466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6E42BB-06A2-468F-A40E-AA20BB790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77" y="314085"/>
            <a:ext cx="6639951" cy="64390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113B5D-FD1E-4E1F-921C-B0D6D45C2B1B}"/>
              </a:ext>
            </a:extLst>
          </p:cNvPr>
          <p:cNvSpPr txBox="1"/>
          <p:nvPr/>
        </p:nvSpPr>
        <p:spPr>
          <a:xfrm>
            <a:off x="4459458" y="1139483"/>
            <a:ext cx="1967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валежник</a:t>
            </a:r>
          </a:p>
        </p:txBody>
      </p:sp>
    </p:spTree>
    <p:extLst>
      <p:ext uri="{BB962C8B-B14F-4D97-AF65-F5344CB8AC3E}">
        <p14:creationId xmlns:p14="http://schemas.microsoft.com/office/powerpoint/2010/main" val="2144221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6AE45-06B5-4CD2-9D20-A2CCF1F82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B050"/>
                </a:solidFill>
              </a:rPr>
              <a:t>Лес – это жизнь!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1EA1DB9-14AA-4EE7-98BE-BBCD788B070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07101"/>
            <a:ext cx="5048652" cy="3480025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9C0338-2D29-47C7-BEF4-74FC52576E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24" y="1997612"/>
            <a:ext cx="5262376" cy="394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20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B4ADA-8B63-4B57-81C0-2EB78C0F2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3472"/>
          </a:xfrm>
        </p:spPr>
        <p:txBody>
          <a:bodyPr>
            <a:normAutofit/>
          </a:bodyPr>
          <a:lstStyle/>
          <a:p>
            <a:r>
              <a:rPr lang="ru-RU" sz="3600" dirty="0"/>
              <a:t>В России идея коллективной посадки лесов (в основном, силами школьников) возникла в последнее десятилетие 19 века. Активистом в этом деле стал лесовод </a:t>
            </a:r>
            <a:r>
              <a:rPr lang="ru-RU" sz="3600" b="1" dirty="0">
                <a:solidFill>
                  <a:schemeClr val="tx2"/>
                </a:solidFill>
              </a:rPr>
              <a:t>Митрофан </a:t>
            </a:r>
            <a:r>
              <a:rPr lang="ru-RU" sz="3600" b="1" dirty="0" err="1">
                <a:solidFill>
                  <a:schemeClr val="tx2"/>
                </a:solidFill>
              </a:rPr>
              <a:t>Туpский</a:t>
            </a:r>
            <a:r>
              <a:rPr lang="ru-RU" sz="3600" dirty="0"/>
              <a:t>. </a:t>
            </a:r>
            <a:br>
              <a:rPr lang="ru-RU" sz="3600" dirty="0"/>
            </a:br>
            <a:r>
              <a:rPr lang="ru-RU" sz="3600" dirty="0"/>
              <a:t>В </a:t>
            </a:r>
            <a:r>
              <a:rPr lang="ru-RU" sz="3600" dirty="0">
                <a:solidFill>
                  <a:schemeClr val="tx2"/>
                </a:solidFill>
              </a:rPr>
              <a:t>1894</a:t>
            </a:r>
            <a:r>
              <a:rPr lang="ru-RU" sz="3600" dirty="0"/>
              <a:t> году по его инициативе управление народных училищ Юго-Западного края издало циркуляр «О посадке деревьев учениками народных школ на принадлежащей училищам земле».</a:t>
            </a:r>
            <a:br>
              <a:rPr lang="ru-RU" sz="3600" dirty="0"/>
            </a:br>
            <a:r>
              <a:rPr lang="ru-RU" sz="3600" dirty="0"/>
              <a:t>Первый официальный праздник посадки леса в России прошел </a:t>
            </a:r>
            <a:r>
              <a:rPr lang="ru-RU" sz="3600" dirty="0">
                <a:solidFill>
                  <a:schemeClr val="tx2"/>
                </a:solidFill>
              </a:rPr>
              <a:t>в Харькове</a:t>
            </a:r>
            <a:r>
              <a:rPr lang="ru-RU" sz="3600" dirty="0"/>
              <a:t>.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5693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56C7C9-84A4-49F0-A82A-F1191BFD0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85509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Праздник был призван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«внушить подрастающему поколению любовь к природе, к древонасаждению и вселить в него сознание важности охранения общественных и частных садов и парков»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025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55E56-BEDD-4F6F-88F3-AB9E6616B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2000" dirty="0">
                <a:effectLst/>
              </a:rPr>
            </a:br>
            <a:r>
              <a:rPr lang="ru-RU" sz="3600" b="1" dirty="0">
                <a:effectLst/>
              </a:rPr>
              <a:t>Лес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—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более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или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менее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значительное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пространство, заросшее</a:t>
            </a:r>
            <a:r>
              <a:rPr lang="ru-RU" sz="3600" dirty="0">
                <a:effectLst/>
              </a:rPr>
              <a:t> </a:t>
            </a:r>
            <a:r>
              <a:rPr lang="ru-RU" sz="3600" b="1" dirty="0">
                <a:effectLst/>
              </a:rPr>
              <a:t>деревьями</a:t>
            </a:r>
            <a:r>
              <a:rPr lang="ru-RU" sz="3600" dirty="0">
                <a:effectLst/>
              </a:rPr>
              <a:t>, и вся растительность, покрывающая почву между деревьями, состоя из кустарников, трав, папоротников, грибов и т. д. </a:t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436BCB-40BE-45CE-8265-C35D8AAE5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54549"/>
            <a:ext cx="10515600" cy="223510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  <a:effectLst/>
              </a:rPr>
              <a:t>Дерево как символ давно и прочно вошло в культуру разных народов.</a:t>
            </a:r>
            <a:r>
              <a:rPr lang="ru-RU" sz="3600" b="1" dirty="0">
                <a:solidFill>
                  <a:schemeClr val="tx1"/>
                </a:solidFill>
                <a:effectLst/>
              </a:rPr>
              <a:t> </a:t>
            </a:r>
            <a:r>
              <a:rPr lang="ru-RU" sz="3600" dirty="0">
                <a:solidFill>
                  <a:schemeClr val="tx1"/>
                </a:solidFill>
                <a:effectLst/>
              </a:rPr>
              <a:t>Символично не только само дерево, но и его части – ветви, ствол, корни, побеги.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2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2C6F35-96DF-4C2F-9004-18CD41B90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28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F2A676-3DD4-434F-A7F0-27316DC64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12" y="363157"/>
            <a:ext cx="9785179" cy="6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04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341475-9D49-458B-B2C8-EDD908ED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3109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E8AED0-35F7-40C4-857E-126BE016B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545" y="328186"/>
            <a:ext cx="8454683" cy="637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15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7D1CD7-9F7F-4C7B-AE98-96374A047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873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B9AED5-9A62-428D-832C-A5D7F8B8E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6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571D6-B59A-4F31-8473-8DADFEB42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41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621626-11B5-409D-A3EB-065DD7C9C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340360"/>
            <a:ext cx="9284677" cy="618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83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397</Words>
  <Application>Microsoft Office PowerPoint</Application>
  <PresentationFormat>Широкоэкранный</PresentationFormat>
  <Paragraphs>15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«Российские дни леса»</vt:lpstr>
      <vt:lpstr>Презентация PowerPoint</vt:lpstr>
      <vt:lpstr>В России идея коллективной посадки лесов (в основном, силами школьников) возникла в последнее десятилетие 19 века. Активистом в этом деле стал лесовод Митрофан Туpский.  В 1894 году по его инициативе управление народных училищ Юго-Западного края издало циркуляр «О посадке деревьев учениками народных школ на принадлежащей училищам земле». Первый официальный праздник посадки леса в России прошел в Харькове. </vt:lpstr>
      <vt:lpstr>Праздник был призван «внушить подрастающему поколению любовь к природе, к древонасаждению и вселить в него сознание важности охранения общественных и частных садов и парков». </vt:lpstr>
      <vt:lpstr> Лес — более или менее значительное пространство, заросшее деревьями, и вся растительность, покрывающая почву между деревьями, состоя из кустарников, трав, папоротников, грибов и т. д.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Леса занимают приблизительно треть суши, но ещё 200 лет назад лесные массивы занимали вдвое больше пространства. Лес часто называют «легкими планеты» и это не просто красивые слова. Около 50% всех видов наземных животных обитает именно в лесах. Около четверти всех лесов на планете — тайга. </vt:lpstr>
      <vt:lpstr>Деревьев в мире примерно в шестьдесят раз больше, чем людей. Тайга занимает около 79% территории всей России. Она имеет значение не только для нас, но и вообще для всего мира. Но ежегодно Земля теряет почти сто миллионов деревьев. Из миллиона деревьев получается около четырёх миллионов тонн бумаги.</vt:lpstr>
      <vt:lpstr> Лес – это наше богатство!  Лес – защитник человека. Лес – это дом для зверей и птиц. Лес – украшение планеты, здоровье людей, радость и отдых. Лес – помощник земледельца. Лес – это кладовая, щедро отдающая свои дары: орехи, ягоды, грибы.</vt:lpstr>
      <vt:lpstr>Лесная викторина</vt:lpstr>
      <vt:lpstr>охраняй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Лес – это жизнь!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«Российские дни леса»</dc:title>
  <dc:creator>user</dc:creator>
  <cp:lastModifiedBy>user</cp:lastModifiedBy>
  <cp:revision>29</cp:revision>
  <dcterms:created xsi:type="dcterms:W3CDTF">2021-09-20T09:12:16Z</dcterms:created>
  <dcterms:modified xsi:type="dcterms:W3CDTF">2021-09-20T11:57:42Z</dcterms:modified>
</cp:coreProperties>
</file>