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6918ADF1-28A0-4F19-88BA-37571CB7CCC4}">
          <p14:sldIdLst>
            <p14:sldId id="256"/>
            <p14:sldId id="257"/>
            <p14:sldId id="258"/>
            <p14:sldId id="262"/>
            <p14:sldId id="260"/>
            <p14:sldId id="261"/>
            <p14:sldId id="263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F9D71-B328-401E-B20A-01E007B6E339}" type="datetimeFigureOut">
              <a:rPr lang="ru-RU" smtClean="0"/>
              <a:t>12.03.2012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5B1C-AD4C-4245-95BC-8555DAE6AF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6566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F9D71-B328-401E-B20A-01E007B6E339}" type="datetimeFigureOut">
              <a:rPr lang="ru-RU" smtClean="0"/>
              <a:t>12.03.2012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5B1C-AD4C-4245-95BC-8555DAE6AF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7477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F9D71-B328-401E-B20A-01E007B6E339}" type="datetimeFigureOut">
              <a:rPr lang="ru-RU" smtClean="0"/>
              <a:t>12.03.2012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5B1C-AD4C-4245-95BC-8555DAE6AF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8919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F9D71-B328-401E-B20A-01E007B6E339}" type="datetimeFigureOut">
              <a:rPr lang="ru-RU" smtClean="0"/>
              <a:t>12.03.2012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5B1C-AD4C-4245-95BC-8555DAE6AF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9154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F9D71-B328-401E-B20A-01E007B6E339}" type="datetimeFigureOut">
              <a:rPr lang="ru-RU" smtClean="0"/>
              <a:t>12.03.2012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5B1C-AD4C-4245-95BC-8555DAE6AF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171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F9D71-B328-401E-B20A-01E007B6E339}" type="datetimeFigureOut">
              <a:rPr lang="ru-RU" smtClean="0"/>
              <a:t>12.03.2012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5B1C-AD4C-4245-95BC-8555DAE6AF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4461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F9D71-B328-401E-B20A-01E007B6E339}" type="datetimeFigureOut">
              <a:rPr lang="ru-RU" smtClean="0"/>
              <a:t>12.03.2012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5B1C-AD4C-4245-95BC-8555DAE6AF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0378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F9D71-B328-401E-B20A-01E007B6E339}" type="datetimeFigureOut">
              <a:rPr lang="ru-RU" smtClean="0"/>
              <a:t>12.03.2012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5B1C-AD4C-4245-95BC-8555DAE6AF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6921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F9D71-B328-401E-B20A-01E007B6E339}" type="datetimeFigureOut">
              <a:rPr lang="ru-RU" smtClean="0"/>
              <a:t>12.03.2012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5B1C-AD4C-4245-95BC-8555DAE6AF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6625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F9D71-B328-401E-B20A-01E007B6E339}" type="datetimeFigureOut">
              <a:rPr lang="ru-RU" smtClean="0"/>
              <a:t>12.03.2012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5B1C-AD4C-4245-95BC-8555DAE6AF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8478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8F9D71-B328-401E-B20A-01E007B6E339}" type="datetimeFigureOut">
              <a:rPr lang="ru-RU" smtClean="0"/>
              <a:t>12.03.2012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5B1C-AD4C-4245-95BC-8555DAE6AF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7793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8F9D71-B328-401E-B20A-01E007B6E339}" type="datetimeFigureOut">
              <a:rPr lang="ru-RU" smtClean="0"/>
              <a:t>12.03.2012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65B1C-AD4C-4245-95BC-8555DAE6AF2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2854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Есть пять помощников на службе у тебя.</a:t>
            </a:r>
            <a:br>
              <a:rPr lang="ru-RU" sz="3600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600" b="1" dirty="0" smtClean="0">
                <a:ln w="18000">
                  <a:solidFill>
                    <a:schemeClr val="accent3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Не замечая их используешь шутя:</a:t>
            </a:r>
            <a:endParaRPr lang="ru-RU" sz="3600" b="1" dirty="0">
              <a:ln w="18000">
                <a:solidFill>
                  <a:schemeClr val="accent3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Picture 2" descr="C:\Documents and Settings\Павел\Рабочий стол\рисунки\ladoshki_nutrili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88840"/>
            <a:ext cx="5472608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34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Глаза тебе даны, чтоб видеть,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Павел\Рабочий стол\рисунки\eyes-of-a-chil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68760"/>
            <a:ext cx="5832648" cy="51125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56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507288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 уши служат, чтобы слышать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074" name="Picture 2" descr="C:\Documents and Settings\Павел\Рабочий стол\рисунки\ухо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340768"/>
            <a:ext cx="5112568" cy="4824536"/>
          </a:xfrm>
          <a:prstGeom prst="ellipse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95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Язык во рту, чтоб вкус понять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7170" name="Picture 2" descr="C:\Documents and Settings\Павел\Рабочий стол\рисунки\e9af98461f154ebe2eb7c0a91ddc1f4d_big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45" b="10545"/>
          <a:stretch/>
        </p:blipFill>
        <p:spPr bwMode="auto">
          <a:xfrm>
            <a:off x="2267744" y="1268760"/>
            <a:ext cx="4896544" cy="4752528"/>
          </a:xfrm>
          <a:prstGeom prst="ellipse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98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 носик запах различать.</a:t>
            </a:r>
            <a:endParaRPr lang="ru-RU" sz="3600" b="1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chemeClr val="accent3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122" name="Picture 2" descr="C:\Documents and Settings\Павел\Рабочий стол\рисунки\ea420f059a4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72816"/>
            <a:ext cx="6096000" cy="4238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990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8694" y="-1013166"/>
            <a:ext cx="7702624" cy="341181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Руки, чтоб ласкать, трудиться,</a:t>
            </a:r>
            <a:b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Воды из кружечки напиться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6146" name="Picture 2" descr="C:\Documents and Settings\Павел\Рабочий стол\рисунки\588_17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12776"/>
            <a:ext cx="6120680" cy="4680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52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48881"/>
            <a:ext cx="8229600" cy="172819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50" endPos="85000" dir="5400000" sy="-100000" algn="bl" rotWithShape="0"/>
                </a:effectLst>
              </a:rPr>
              <a:t>И ни к чему тебе тревога, </a:t>
            </a:r>
            <a:b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50" endPos="85000" dir="5400000" sy="-100000" algn="bl" rotWithShape="0"/>
                </a:effectLst>
              </a:rPr>
            </a:b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50" endPos="85000" dir="5400000" sy="-100000" algn="bl" rotWithShape="0"/>
                </a:effectLst>
              </a:rPr>
              <a:t>Они всегда тебе помогут!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55000" endA="50" endPos="85000" dir="5400000" sy="-100000" algn="bl" rotWithShape="0"/>
              </a:effectLst>
            </a:endParaRPr>
          </a:p>
        </p:txBody>
      </p:sp>
      <p:pic>
        <p:nvPicPr>
          <p:cNvPr id="8194" name="Picture 2" descr="C:\Documents and Settings\Павел\Рабочий стол\рисунки\дддi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15" y="159006"/>
            <a:ext cx="2304257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Documents and Settings\Павел\Рабочий стол\рисунки\iсмм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3" y="4606640"/>
            <a:ext cx="2342149" cy="18002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Documents and Settings\Павел\Рабочий стол\рисунки\носи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21" y="4653136"/>
            <a:ext cx="2376264" cy="18002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Documents and Settings\Павел\Рабочий стол\рисунки\язык ррр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304256" cy="18554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C:\Documents and Settings\Павел\Рабочий стол\рисунки\iааа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600" y="188640"/>
            <a:ext cx="2200817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73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1368152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Но важнее для всех нас</a:t>
            </a:r>
            <a:b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Это пара зорких глаз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9220" name="Picture 4" descr="C:\Documents and Settings\Павел\Рабочий стол\рисунки\illusion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00" r="6292" b="9701"/>
          <a:stretch/>
        </p:blipFill>
        <p:spPr bwMode="auto">
          <a:xfrm>
            <a:off x="1763688" y="1628800"/>
            <a:ext cx="5891082" cy="51036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86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47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Есть пять помощников на службе у тебя. Не замечая их используешь шутя:</vt:lpstr>
      <vt:lpstr>Глаза тебе даны, чтоб видеть,</vt:lpstr>
      <vt:lpstr>А уши служат, чтобы слышать</vt:lpstr>
      <vt:lpstr>Язык во рту, чтоб вкус понять</vt:lpstr>
      <vt:lpstr>А носик запах различать.</vt:lpstr>
      <vt:lpstr>Руки, чтоб ласкать, трудиться, Воды из кружечки напиться</vt:lpstr>
      <vt:lpstr>И ни к чему тебе тревога,  Они всегда тебе помогут!</vt:lpstr>
      <vt:lpstr> Но важнее для всех нас Это пара зорких глаз. </vt:lpstr>
    </vt:vector>
  </TitlesOfParts>
  <Company>Krokoz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Есть пять помощников на службе у тебя Не замечая их используешь шутя</dc:title>
  <dc:creator>Павел</dc:creator>
  <cp:lastModifiedBy>Павел</cp:lastModifiedBy>
  <cp:revision>12</cp:revision>
  <dcterms:created xsi:type="dcterms:W3CDTF">2012-02-09T07:08:25Z</dcterms:created>
  <dcterms:modified xsi:type="dcterms:W3CDTF">2012-03-12T04:18:38Z</dcterms:modified>
</cp:coreProperties>
</file>