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52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8424D-9455-4BBB-91A4-21D990A01477}" type="datetimeFigureOut">
              <a:rPr lang="ru-RU" smtClean="0"/>
              <a:t>29.02.2012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9FB1A-66E6-4B8F-913D-7BFE09547A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01104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8424D-9455-4BBB-91A4-21D990A01477}" type="datetimeFigureOut">
              <a:rPr lang="ru-RU" smtClean="0"/>
              <a:t>29.02.2012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9FB1A-66E6-4B8F-913D-7BFE09547A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95379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8424D-9455-4BBB-91A4-21D990A01477}" type="datetimeFigureOut">
              <a:rPr lang="ru-RU" smtClean="0"/>
              <a:t>29.02.2012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9FB1A-66E6-4B8F-913D-7BFE09547A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5539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8424D-9455-4BBB-91A4-21D990A01477}" type="datetimeFigureOut">
              <a:rPr lang="ru-RU" smtClean="0"/>
              <a:t>29.02.2012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9FB1A-66E6-4B8F-913D-7BFE09547A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0532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8424D-9455-4BBB-91A4-21D990A01477}" type="datetimeFigureOut">
              <a:rPr lang="ru-RU" smtClean="0"/>
              <a:t>29.02.2012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9FB1A-66E6-4B8F-913D-7BFE09547A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3771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8424D-9455-4BBB-91A4-21D990A01477}" type="datetimeFigureOut">
              <a:rPr lang="ru-RU" smtClean="0"/>
              <a:t>29.02.2012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9FB1A-66E6-4B8F-913D-7BFE09547A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2190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8424D-9455-4BBB-91A4-21D990A01477}" type="datetimeFigureOut">
              <a:rPr lang="ru-RU" smtClean="0"/>
              <a:t>29.02.2012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9FB1A-66E6-4B8F-913D-7BFE09547A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4604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8424D-9455-4BBB-91A4-21D990A01477}" type="datetimeFigureOut">
              <a:rPr lang="ru-RU" smtClean="0"/>
              <a:t>29.02.2012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9FB1A-66E6-4B8F-913D-7BFE09547A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7886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8424D-9455-4BBB-91A4-21D990A01477}" type="datetimeFigureOut">
              <a:rPr lang="ru-RU" smtClean="0"/>
              <a:t>29.02.2012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9FB1A-66E6-4B8F-913D-7BFE09547A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76367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8424D-9455-4BBB-91A4-21D990A01477}" type="datetimeFigureOut">
              <a:rPr lang="ru-RU" smtClean="0"/>
              <a:t>29.02.2012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9FB1A-66E6-4B8F-913D-7BFE09547A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83805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8424D-9455-4BBB-91A4-21D990A01477}" type="datetimeFigureOut">
              <a:rPr lang="ru-RU" smtClean="0"/>
              <a:t>29.02.2012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9FB1A-66E6-4B8F-913D-7BFE09547A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11122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08424D-9455-4BBB-91A4-21D990A01477}" type="datetimeFigureOut">
              <a:rPr lang="ru-RU" smtClean="0"/>
              <a:t>29.02.2012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99FB1A-66E6-4B8F-913D-7BFE09547A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7568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080119"/>
          </a:xfrm>
        </p:spPr>
        <p:txBody>
          <a:bodyPr>
            <a:noAutofit/>
          </a:bodyPr>
          <a:lstStyle/>
          <a:p>
            <a:r>
              <a:rPr lang="ru-RU" sz="2400" dirty="0" smtClean="0"/>
              <a:t>Вышла радуга краса разноцветная коса </a:t>
            </a:r>
            <a:br>
              <a:rPr lang="ru-RU" sz="2400" dirty="0" smtClean="0"/>
            </a:br>
            <a:r>
              <a:rPr lang="ru-RU" sz="2400" dirty="0" smtClean="0"/>
              <a:t>Ленты пестрые в косе, а всего их ровно семь</a:t>
            </a:r>
            <a:br>
              <a:rPr lang="ru-RU" sz="2400" dirty="0" smtClean="0"/>
            </a:br>
            <a:r>
              <a:rPr lang="ru-RU" sz="2400" dirty="0" smtClean="0"/>
              <a:t>Дарит их красавица- бери какая нравится</a:t>
            </a:r>
            <a:endParaRPr lang="ru-RU" sz="2400" dirty="0"/>
          </a:p>
        </p:txBody>
      </p:sp>
      <p:pic>
        <p:nvPicPr>
          <p:cNvPr id="6146" name="Picture 2" descr="C:\Documents and Settings\Павел\Рабочий стол\рисунки\прпегг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643965"/>
            <a:ext cx="4176464" cy="5214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7527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pattFill prst="pct20">
          <a:fgClr>
            <a:srgbClr val="FFFF0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Если красный помидор, то поспел он ясно</a:t>
            </a:r>
            <a:br>
              <a:rPr lang="ru-RU" sz="2400" dirty="0" smtClean="0"/>
            </a:br>
            <a:r>
              <a:rPr lang="ru-RU" sz="2400" dirty="0" smtClean="0"/>
              <a:t>Если красный светофор , то идти опасно,</a:t>
            </a:r>
            <a:br>
              <a:rPr lang="ru-RU" sz="2400" dirty="0" smtClean="0"/>
            </a:br>
            <a:r>
              <a:rPr lang="ru-RU" sz="2400" dirty="0" smtClean="0"/>
              <a:t>Ну, а если красный нос - значит на дворе мороз</a:t>
            </a:r>
            <a:endParaRPr lang="ru-RU" sz="2400" dirty="0"/>
          </a:p>
        </p:txBody>
      </p:sp>
      <p:pic>
        <p:nvPicPr>
          <p:cNvPr id="1026" name="Picture 2" descr="C:\Documents and Settings\Павел\Рабочий стол\рисунки\tпомид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772" y="1628800"/>
            <a:ext cx="4087522" cy="3065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Documents and Settings\Павел\Рабочий стол\рисунки\сфетофор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140968"/>
            <a:ext cx="4297363" cy="3044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9183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pattFill prst="wave">
          <a:fgClr>
            <a:schemeClr val="tx2">
              <a:lumMod val="60000"/>
              <a:lumOff val="40000"/>
            </a:schemeClr>
          </a:fgClr>
          <a:bgClr>
            <a:srgbClr val="FFC000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Что  за мяч оранжевый весело наряженный</a:t>
            </a:r>
            <a:br>
              <a:rPr lang="ru-RU" sz="2400" dirty="0" smtClean="0"/>
            </a:br>
            <a:r>
              <a:rPr lang="ru-RU" sz="2400" dirty="0" smtClean="0"/>
              <a:t>Мячик не резиновый, мячик апельсиновый</a:t>
            </a:r>
            <a:endParaRPr lang="ru-RU" sz="2400" dirty="0"/>
          </a:p>
        </p:txBody>
      </p:sp>
      <p:pic>
        <p:nvPicPr>
          <p:cNvPr id="2050" name="Picture 2" descr="C:\Documents and Settings\Павел\Рабочий стол\рисунки\мамма.jpe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1221" y="1600200"/>
            <a:ext cx="606155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796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pattFill prst="pct25">
          <a:fgClr>
            <a:schemeClr val="accent5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/>
              <a:t>Желтый лимон на цыпленка похож, </a:t>
            </a:r>
            <a:br>
              <a:rPr lang="ru-RU" sz="2400" dirty="0" smtClean="0"/>
            </a:br>
            <a:r>
              <a:rPr lang="ru-RU" sz="2400" dirty="0" smtClean="0"/>
              <a:t>только вот ног у него не найдешь</a:t>
            </a:r>
            <a:br>
              <a:rPr lang="ru-RU" sz="2400" dirty="0" smtClean="0"/>
            </a:br>
            <a:r>
              <a:rPr lang="ru-RU" sz="2400" dirty="0" smtClean="0"/>
              <a:t>Желтый цыпленок похож на лимон, </a:t>
            </a:r>
            <a:br>
              <a:rPr lang="ru-RU" sz="2400" dirty="0" smtClean="0"/>
            </a:br>
            <a:r>
              <a:rPr lang="ru-RU" sz="2400" dirty="0" smtClean="0"/>
              <a:t>только растет не на дереве он</a:t>
            </a:r>
            <a:endParaRPr lang="ru-RU" sz="2400" dirty="0"/>
          </a:p>
        </p:txBody>
      </p:sp>
      <p:pic>
        <p:nvPicPr>
          <p:cNvPr id="3074" name="Picture 2" descr="C:\Documents and Settings\Павел\Рабочий стол\рисунки\щщщ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768" y="2577258"/>
            <a:ext cx="5328592" cy="4049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Documents and Settings\Павел\Рабочий стол\рисунки\лимон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16832"/>
            <a:ext cx="3563888" cy="2685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137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0">
          <a:fgClr>
            <a:schemeClr val="accent4">
              <a:lumMod val="7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Вот кузнечик Кузька зеленое пузико</a:t>
            </a:r>
            <a:br>
              <a:rPr lang="ru-RU" sz="2400" dirty="0" smtClean="0"/>
            </a:br>
            <a:r>
              <a:rPr lang="ru-RU" sz="2400" dirty="0" smtClean="0"/>
              <a:t>Спинка, лапки, голова  -  весь зелёный как трава</a:t>
            </a:r>
            <a:endParaRPr lang="ru-RU" sz="2400" dirty="0"/>
          </a:p>
        </p:txBody>
      </p:sp>
      <p:pic>
        <p:nvPicPr>
          <p:cNvPr id="4098" name="Picture 2" descr="C:\Documents and Settings\Павел\Рабочий стол\рисунки\ееппооо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556792"/>
            <a:ext cx="5040560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9515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/>
              <a:t>Нравятся Насте голубые краски, голубые платья, голубые глазки,</a:t>
            </a:r>
            <a:br>
              <a:rPr lang="ru-RU" sz="2400" dirty="0" smtClean="0"/>
            </a:br>
            <a:r>
              <a:rPr lang="ru-RU" sz="2400" dirty="0" smtClean="0"/>
              <a:t>Голубика в лесах дали голубые, </a:t>
            </a:r>
            <a:r>
              <a:rPr lang="ru-RU" sz="2400" dirty="0"/>
              <a:t>г</a:t>
            </a:r>
            <a:r>
              <a:rPr lang="ru-RU" sz="2400" dirty="0" smtClean="0"/>
              <a:t>олубые чудеса выбирай любые</a:t>
            </a:r>
            <a:endParaRPr lang="ru-RU" sz="2400" dirty="0"/>
          </a:p>
        </p:txBody>
      </p:sp>
      <p:pic>
        <p:nvPicPr>
          <p:cNvPr id="5122" name="Picture 2" descr="C:\Documents and Settings\Павел\Рабочий стол\рисунки\небеса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80" y="1268760"/>
            <a:ext cx="9189437" cy="5589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Documents and Settings\Павел\Рабочий стол\рисунки\мпмакп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8656" y="1124744"/>
            <a:ext cx="3314700" cy="165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Documents and Settings\Павел\Рабочий стол\рисунки\ммм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1268760"/>
            <a:ext cx="1920230" cy="2560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Documents and Settings\Павел\Рабочий стол\рисунки\тппи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55" y="1484784"/>
            <a:ext cx="3331256" cy="444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Documents and Settings\Павел\Рабочий стол\рисунки\ттррол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4221088"/>
            <a:ext cx="3153884" cy="2365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0948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0">
          <a:fgClr>
            <a:schemeClr val="tx2">
              <a:lumMod val="60000"/>
              <a:lumOff val="4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/>
              <a:t>Слышала я, что стащила синица в небе лоскутик синего ситца</a:t>
            </a:r>
            <a:br>
              <a:rPr lang="ru-RU" sz="2400" dirty="0" smtClean="0"/>
            </a:br>
            <a:r>
              <a:rPr lang="ru-RU" sz="2400" dirty="0" smtClean="0"/>
              <a:t>Сшила синица из ситца косынку, синими стали крылья и спинка</a:t>
            </a:r>
            <a:endParaRPr lang="ru-RU" sz="2400" dirty="0"/>
          </a:p>
        </p:txBody>
      </p:sp>
      <p:pic>
        <p:nvPicPr>
          <p:cNvPr id="7171" name="Picture 3" descr="C:\Documents and Settings\Павел\Рабочий стол\рисунки\0_56f1a_e7fda2e9_XL.jpe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241398"/>
            <a:ext cx="5472607" cy="5534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3197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Цвет лиловый цвет сирени, цвет фиалок, цвет весенний</a:t>
            </a:r>
            <a:br>
              <a:rPr lang="ru-RU" sz="2400" dirty="0" smtClean="0"/>
            </a:br>
            <a:r>
              <a:rPr lang="ru-RU" sz="2400" dirty="0" smtClean="0"/>
              <a:t>Цветет он и колышется и всем приятно дышится</a:t>
            </a:r>
            <a:endParaRPr lang="ru-RU" sz="2400" dirty="0"/>
          </a:p>
        </p:txBody>
      </p:sp>
      <p:pic>
        <p:nvPicPr>
          <p:cNvPr id="8194" name="Picture 2" descr="C:\Documents and Settings\Павел\Рабочий стол\рисунки\ббб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57" y="3512765"/>
            <a:ext cx="4460313" cy="3345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Documents and Settings\Павел\Рабочий стол\рисунки\асп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6237" y="1196752"/>
            <a:ext cx="5796136" cy="5161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5365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</TotalTime>
  <Words>62</Words>
  <Application>Microsoft Office PowerPoint</Application>
  <PresentationFormat>Экран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Вышла радуга краса разноцветная коса  Ленты пестрые в косе, а всего их ровно семь Дарит их красавица- бери какая нравится</vt:lpstr>
      <vt:lpstr>Если красный помидор, то поспел он ясно Если красный светофор , то идти опасно, Ну, а если красный нос - значит на дворе мороз</vt:lpstr>
      <vt:lpstr>Что  за мяч оранжевый весело наряженный Мячик не резиновый, мячик апельсиновый</vt:lpstr>
      <vt:lpstr>Желтый лимон на цыпленка похож,  только вот ног у него не найдешь Желтый цыпленок похож на лимон,  только растет не на дереве он</vt:lpstr>
      <vt:lpstr>Вот кузнечик Кузька зеленое пузико Спинка, лапки, голова  -  весь зелёный как трава</vt:lpstr>
      <vt:lpstr>Нравятся Насте голубые краски, голубые платья, голубые глазки, Голубика в лесах дали голубые, голубые чудеса выбирай любые</vt:lpstr>
      <vt:lpstr>Слышала я, что стащила синица в небе лоскутик синего ситца Сшила синица из ситца косынку, синими стали крылья и спинка</vt:lpstr>
      <vt:lpstr>Цвет лиловый цвет сирени, цвет фиалок, цвет весенний Цветет он и колышется и всем приятно дышится</vt:lpstr>
    </vt:vector>
  </TitlesOfParts>
  <Company>Krokoz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Вышла радуга краса разноцветная коса  ленты пестрые в косе, а всего их ровно семь Дарит их красавица- бери какая нравится</dc:title>
  <dc:creator>Павел</dc:creator>
  <cp:lastModifiedBy>Павел</cp:lastModifiedBy>
  <cp:revision>7</cp:revision>
  <dcterms:created xsi:type="dcterms:W3CDTF">2012-02-29T10:56:59Z</dcterms:created>
  <dcterms:modified xsi:type="dcterms:W3CDTF">2012-02-29T12:02:02Z</dcterms:modified>
</cp:coreProperties>
</file>