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3" r:id="rId3"/>
    <p:sldId id="264" r:id="rId4"/>
    <p:sldId id="270" r:id="rId5"/>
    <p:sldId id="271" r:id="rId6"/>
    <p:sldId id="273" r:id="rId7"/>
    <p:sldId id="274" r:id="rId8"/>
    <p:sldId id="265" r:id="rId9"/>
    <p:sldId id="278" r:id="rId10"/>
    <p:sldId id="279" r:id="rId11"/>
    <p:sldId id="267" r:id="rId12"/>
    <p:sldId id="280" r:id="rId13"/>
    <p:sldId id="281" r:id="rId14"/>
    <p:sldId id="282" r:id="rId15"/>
    <p:sldId id="28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1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rtrussia.ru/media/artworks/776ff01345a830a00a630f5b0209916288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36123" cy="6858000"/>
          </a:xfrm>
          <a:prstGeom prst="rect">
            <a:avLst/>
          </a:prstGeom>
          <a:noFill/>
        </p:spPr>
      </p:pic>
      <p:pic>
        <p:nvPicPr>
          <p:cNvPr id="2052" name="Picture 4" descr="https://avatars.mds.yandex.net/get-pdb/1350656/90e6485a-9382-43dd-999d-ddb51e4c3a2b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078" y="32266"/>
            <a:ext cx="93472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456" y="1447800"/>
            <a:ext cx="6059487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152400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бюджетное дошкольное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</a:p>
          <a:p>
            <a:pPr algn="ctr"/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Грязовецкого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Вологодской области 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«Центр развития ребёнка – детский сад № 4»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5962" y="3250396"/>
            <a:ext cx="70974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Дидактическая игра по речевому развитию для детей 5 -7 лет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19400" y="5257800"/>
            <a:ext cx="43275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Жерихина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Светлана Васильевна</a:t>
            </a:r>
          </a:p>
          <a:p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2021 год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учей" descr="https://thumbs.dreamstime.com/b/%D0%B3%D0%BE-%D1%83%D0%B1%D0%BE%D0%B9-%D0%BF%D0%B5%D0%B9%D0%B7%D0%B0%D0%B6-%D1%80%D0%B5%D0%BA%D0%B8-%D0%B8-%D0%B5%D1%81%D0%B0-%D1%81-%D0%B5%D1%80%D0%B5%D0%B2%D0%BE%D0%BC-%D0%B1%D1%83%D1%88%D0%B5%D0%BC-%D1%82%D1%80%D0%B0%D0%B2%D0%BE%D0%B9-%D0%BD%D0%B5%D0%B1%D0%BE%D0%BC-%D0%B8-%D0%BE%D0%B1-%D0%B0%D0%BA%D0%B0%D0%BC%D0%B8-81176194.jpg"/>
          <p:cNvPicPr>
            <a:picLocks noChangeAspect="1" noChangeArrowheads="1"/>
          </p:cNvPicPr>
          <p:nvPr/>
        </p:nvPicPr>
        <p:blipFill>
          <a:blip r:embed="rId2"/>
          <a:srcRect l="17143" t="43000"/>
          <a:stretch>
            <a:fillRect/>
          </a:stretch>
        </p:blipFill>
        <p:spPr bwMode="auto">
          <a:xfrm>
            <a:off x="3429000" y="0"/>
            <a:ext cx="1828800" cy="6858000"/>
          </a:xfrm>
          <a:prstGeom prst="rect">
            <a:avLst/>
          </a:prstGeom>
          <a:noFill/>
        </p:spPr>
      </p:pic>
      <p:pic>
        <p:nvPicPr>
          <p:cNvPr id="8" name="жираф" descr="https://ds04.infourok.ru/uploads/ex/071f/00109566-8c0c967d/hello_html_m55f89591.jpg"/>
          <p:cNvPicPr/>
          <p:nvPr/>
        </p:nvPicPr>
        <p:blipFill>
          <a:blip r:embed="rId3"/>
          <a:srcRect l="20335" t="62461" r="62215" b="10125"/>
          <a:stretch>
            <a:fillRect/>
          </a:stretch>
        </p:blipFill>
        <p:spPr bwMode="auto">
          <a:xfrm>
            <a:off x="5867400" y="3200400"/>
            <a:ext cx="114300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кожура" descr="https://ds04.infourok.ru/uploads/ex/071f/00109566-8c0c967d/hello_html_m55f89591.jpg"/>
          <p:cNvPicPr/>
          <p:nvPr/>
        </p:nvPicPr>
        <p:blipFill>
          <a:blip r:embed="rId3"/>
          <a:srcRect l="80847" t="31872" b="42630"/>
          <a:stretch>
            <a:fillRect/>
          </a:stretch>
        </p:blipFill>
        <p:spPr bwMode="auto">
          <a:xfrm>
            <a:off x="7543800" y="2362200"/>
            <a:ext cx="1143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пружина" descr="https://ds04.infourok.ru/uploads/ex/071f/00109566-8c0c967d/hello_html_m55f89591.jpg"/>
          <p:cNvPicPr/>
          <p:nvPr/>
        </p:nvPicPr>
        <p:blipFill>
          <a:blip r:embed="rId3"/>
          <a:srcRect l="21660" r="59125" b="73370"/>
          <a:stretch>
            <a:fillRect/>
          </a:stretch>
        </p:blipFill>
        <p:spPr bwMode="auto">
          <a:xfrm>
            <a:off x="7315200" y="457200"/>
            <a:ext cx="1143000" cy="1066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баклажан" descr="https://fs00.infourok.ru/images/doc/109/129287/hello_html_3dfe6ecf.png"/>
          <p:cNvPicPr/>
          <p:nvPr/>
        </p:nvPicPr>
        <p:blipFill>
          <a:blip r:embed="rId4"/>
          <a:srcRect t="68228" r="80380"/>
          <a:stretch>
            <a:fillRect/>
          </a:stretch>
        </p:blipFill>
        <p:spPr bwMode="auto">
          <a:xfrm>
            <a:off x="7467600" y="4495800"/>
            <a:ext cx="1143000" cy="1271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лыжи" descr="https://fs00.infourok.ru/images/doc/109/129287/hello_html_3dfe6ecf.png"/>
          <p:cNvPicPr/>
          <p:nvPr/>
        </p:nvPicPr>
        <p:blipFill>
          <a:blip r:embed="rId4"/>
          <a:srcRect l="60633" t="33797" r="19620" b="33798"/>
          <a:stretch>
            <a:fillRect/>
          </a:stretch>
        </p:blipFill>
        <p:spPr bwMode="auto">
          <a:xfrm>
            <a:off x="5638800" y="1371600"/>
            <a:ext cx="114300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1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457200" y="457200"/>
            <a:ext cx="1371600" cy="1477108"/>
          </a:xfrm>
          <a:prstGeom prst="rect">
            <a:avLst/>
          </a:prstGeom>
          <a:noFill/>
        </p:spPr>
      </p:pic>
      <p:pic>
        <p:nvPicPr>
          <p:cNvPr id="16" name="2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1905000" y="1143000"/>
            <a:ext cx="1371600" cy="1477108"/>
          </a:xfrm>
          <a:prstGeom prst="rect">
            <a:avLst/>
          </a:prstGeom>
          <a:noFill/>
        </p:spPr>
      </p:pic>
      <p:pic>
        <p:nvPicPr>
          <p:cNvPr id="17" name="3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304800" y="2590800"/>
            <a:ext cx="1371600" cy="1477108"/>
          </a:xfrm>
          <a:prstGeom prst="rect">
            <a:avLst/>
          </a:prstGeom>
          <a:noFill/>
        </p:spPr>
      </p:pic>
      <p:pic>
        <p:nvPicPr>
          <p:cNvPr id="18" name="4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1828800" y="3810000"/>
            <a:ext cx="1371600" cy="1477108"/>
          </a:xfrm>
          <a:prstGeom prst="rect">
            <a:avLst/>
          </a:prstGeom>
          <a:noFill/>
        </p:spPr>
      </p:pic>
      <p:pic>
        <p:nvPicPr>
          <p:cNvPr id="19" name="5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381000" y="4876800"/>
            <a:ext cx="1371600" cy="1477108"/>
          </a:xfrm>
          <a:prstGeom prst="rect">
            <a:avLst/>
          </a:prstGeom>
          <a:noFill/>
        </p:spPr>
      </p:pic>
      <p:pic>
        <p:nvPicPr>
          <p:cNvPr id="14" name="кормушка" descr="https://fhd.multiurok.ru/html/2017/05/30/s_592ce288ef4bb/635762_1.jpeg"/>
          <p:cNvPicPr/>
          <p:nvPr/>
        </p:nvPicPr>
        <p:blipFill>
          <a:blip r:embed="rId6"/>
          <a:srcRect l="37108" t="74242" r="30662"/>
          <a:stretch>
            <a:fillRect/>
          </a:stretch>
        </p:blipFill>
        <p:spPr bwMode="auto">
          <a:xfrm>
            <a:off x="5562600" y="4876800"/>
            <a:ext cx="1371600" cy="1390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68 -0.00625 C 0.14774 -0.01436 0.18958 -0.01343 0.26632 -0.01482 C 0.29028 -0.03079 0.32448 -0.02801 0.34896 -0.0294 C 0.36181 -0.03635 0.37448 -0.03774 0.38802 -0.04098 C 0.40278 -0.04885 0.41823 -0.05139 0.43368 -0.05556 C 0.44809 -0.06505 0.46337 -0.06482 0.47934 -0.06713 C 0.74271 -0.06042 0.64392 -0.10348 0.7467 -0.03218 " pathEditMode="relative" ptsTypes="ffffff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35 0.00694 C 0.08438 0.01851 0.09636 0.0206 0.10799 0.02708 C 0.12136 0.03449 0.13316 0.04699 0.14705 0.05324 C 0.16129 0.05972 0.1658 0.05601 0.17761 0.06481 C 0.19566 0.07824 0.17691 0.0706 0.19497 0.07638 C 0.22344 0.10509 0.18316 0.06713 0.21441 0.08796 C 0.21719 0.08981 0.21841 0.09467 0.22101 0.09675 C 0.22709 0.10185 0.23455 0.10324 0.24063 0.10833 C 0.25747 0.12222 0.27466 0.1368 0.29271 0.14884 C 0.3073 0.15856 0.32414 0.16458 0.33837 0.175 C 0.34723 0.18148 0.35677 0.18912 0.36441 0.19814 C 0.37778 0.21412 0.39045 0.23703 0.40799 0.24444 C 0.43351 0.27037 0.46233 0.29166 0.48629 0.3199 C 0.49427 0.32939 0.50226 0.34722 0.51233 0.35185 C 0.52396 0.36689 0.54045 0.38032 0.54931 0.39814 C 0.5632 0.42638 0.54271 0.38588 0.56007 0.4155 C 0.57379 0.43888 0.56285 0.42754 0.57535 0.43865 C 0.58004 0.44791 0.58646 0.4625 0.59271 0.4706 C 0.59462 0.47314 0.59723 0.4743 0.59931 0.47638 C 0.60018 0.47731 0.6007 0.47847 0.60139 0.47939 " pathEditMode="relative" ptsTypes="fffffffffffffffffffA">
                                      <p:cBhvr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73 -0.00417 C 0.09219 0.00069 0.09966 0.01389 0.11129 0.01898 C 0.15573 0.03865 0.27066 0.03541 0.28941 0.03634 C 0.32101 0.03958 0.35105 0.04305 0.38299 0.0449 C 0.44341 0.05879 0.50903 0.05787 0.56997 0.05949 C 0.58177 0.06504 0.59254 0.05671 0.60469 0.05671 " pathEditMode="relative" ptsTypes="fffffA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6 0.00348 C 0.08802 -0.00231 0.09878 -0.00902 0.10972 -0.01388 C 0.12257 -0.02523 0.13872 -0.02754 0.1533 -0.03425 C 0.16667 -0.05208 0.18108 -0.0574 0.1967 -0.06898 C 0.19896 -0.0706 0.20122 -0.07268 0.2033 -0.07476 C 0.20625 -0.07754 0.20885 -0.08125 0.21198 -0.08356 C 0.23368 -0.09976 0.2125 -0.07963 0.2316 -0.09513 C 0.24514 -0.10625 0.25556 -0.11736 0.27066 -0.12407 C 0.29063 -0.15069 0.26302 -0.11574 0.28594 -0.13865 C 0.30226 -0.15486 0.28733 -0.14722 0.30104 -0.153 C 0.3158 -0.16597 0.33281 -0.17893 0.34896 -0.18773 C 0.36128 -0.19444 0.37431 -0.19907 0.38594 -0.2081 C 0.39809 -0.21736 0.40556 -0.23402 0.4184 -0.24004 C 0.42274 -0.24861 0.42969 -0.25439 0.43368 -0.26319 C 0.43767 -0.27222 0.44271 -0.28032 0.4467 -0.28935 C 0.46128 -0.32268 0.44826 -0.303 0.46406 -0.32407 C 0.46771 -0.34282 0.47465 -0.35092 0.48368 -0.36759 C 0.48524 -0.37037 0.48594 -0.37407 0.48802 -0.37615 C 0.49097 -0.37916 0.4941 -0.38148 0.4967 -0.38495 C 0.50399 -0.39467 0.50469 -0.39884 0.51406 -0.4081 C 0.51545 -0.41111 0.51649 -0.41435 0.5184 -0.41689 C 0.52326 -0.42338 0.53229 -0.42523 0.51632 -0.41967 C 0.4974 -0.40115 0.48281 -0.39537 0.45972 -0.39074 C 0.43958 -0.38657 0.41944 -0.38194 0.39896 -0.38194 " pathEditMode="relative" ptsTypes="fffffffffffffffffffffff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99 -0.00995 C 0.10104 -0.00069 0.06909 -0.01505 0.09201 -0.00139 C 0.09618 0.00116 0.10503 0.0044 0.10503 0.0044 C 0.13038 0.00347 0.1559 0.00463 0.18107 0.00162 C 0.18802 0.00069 0.19409 -0.00417 0.20069 -0.00718 C 0.21041 -0.01157 0.221 -0.01088 0.23107 -0.01296 C 0.24166 -0.01528 0.25139 -0.02014 0.26163 -0.02454 C 0.26996 -0.03565 0.27864 -0.04282 0.28993 -0.04769 C 0.31146 -0.07083 0.28993 -0.05116 0.31163 -0.06227 C 0.31771 -0.06528 0.32291 -0.0706 0.32899 -0.07384 C 0.33802 -0.08565 0.34496 -0.09074 0.35729 -0.09421 C 0.37152 -0.11319 0.35521 -0.09444 0.37239 -0.10579 C 0.37569 -0.10787 0.37777 -0.11227 0.38107 -0.11435 C 0.38524 -0.11713 0.39427 -0.12014 0.39427 -0.12014 C 0.40486 -0.12963 0.41076 -0.13634 0.42239 -0.14051 C 0.42882 -0.14884 0.4335 -0.15417 0.44201 -0.15787 C 0.446 -0.16134 0.45086 -0.16296 0.45503 -0.16667 C 0.46857 -0.1787 0.45451 -0.1794 0.47899 -0.18981 C 0.48854 -0.19375 0.49271 -0.19514 0.50295 -0.20417 C 0.51267 -0.21296 0.52152 -0.2213 0.53107 -0.23032 C 0.53264 -0.23194 0.53368 -0.23495 0.53559 -0.23611 C 0.55798 -0.25093 0.53003 -0.22569 0.55295 -0.24491 C 0.55816 -0.24931 0.56284 -0.2544 0.56805 -0.25926 C 0.57048 -0.26157 0.59375 -0.27176 0.59861 -0.27384 C 0.62031 -0.29514 0.59027 -0.26782 0.62465 -0.28843 C 0.6408 -0.29815 0.65347 -0.31551 0.67031 -0.32315 C 0.67621 -0.33472 0.68107 -0.33657 0.68993 -0.34329 C 0.69392 -0.3463 0.69635 -0.35278 0.70069 -0.35509 C 0.70625 -0.3581 0.71267 -0.35741 0.71805 -0.36088 C 0.72326 -0.36435 0.7276 -0.37037 0.73333 -0.37245 C 0.73889 -0.37454 0.74496 -0.37407 0.75069 -0.37523 C 0.76441 -0.37778 0.77604 -0.38403 0.78993 -0.38403 " pathEditMode="relative" ptsTypes="fffffffffffffffffffffffffffffff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g4.goodfon.ru/original/2048x1365/a/a3/lisa-ryzhaia-listia-osen-priroda-bok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394" y="3124200"/>
            <a:ext cx="4648200" cy="3124200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57200"/>
            <a:ext cx="5938837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8" y="1479550"/>
            <a:ext cx="6475412" cy="1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шар" descr="https://mishka-knizhka.ru/wp-content/uploads/2019/08/avtomatizatsiya-zvukov3.jpg"/>
          <p:cNvPicPr/>
          <p:nvPr/>
        </p:nvPicPr>
        <p:blipFill>
          <a:blip r:embed="rId2"/>
          <a:srcRect l="50000" t="75243" r="28455"/>
          <a:stretch>
            <a:fillRect/>
          </a:stretch>
        </p:blipFill>
        <p:spPr bwMode="auto">
          <a:xfrm>
            <a:off x="6705600" y="4114800"/>
            <a:ext cx="1600200" cy="1581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шоколад" descr="https://i.pinimg.com/736x/56/03/2a/56032aa16d8f1e5c88101cdaa344d4da.jpg"/>
          <p:cNvPicPr/>
          <p:nvPr/>
        </p:nvPicPr>
        <p:blipFill>
          <a:blip r:embed="rId3"/>
          <a:srcRect l="68583" t="77362" r="5194" b="5656"/>
          <a:stretch>
            <a:fillRect/>
          </a:stretch>
        </p:blipFill>
        <p:spPr bwMode="auto">
          <a:xfrm>
            <a:off x="2362200" y="4114800"/>
            <a:ext cx="1828800" cy="15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шапка" descr="https://i.pinimg.com/736x/56/03/2a/56032aa16d8f1e5c88101cdaa344d4da.jpg"/>
          <p:cNvPicPr/>
          <p:nvPr/>
        </p:nvPicPr>
        <p:blipFill>
          <a:blip r:embed="rId3"/>
          <a:srcRect l="7640" t="4715" r="70171" b="74529"/>
          <a:stretch>
            <a:fillRect/>
          </a:stretch>
        </p:blipFill>
        <p:spPr bwMode="auto">
          <a:xfrm>
            <a:off x="304800" y="2133600"/>
            <a:ext cx="1524000" cy="1676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жук" descr="http://logo-raduga.ru/wp-content/uploads/2143.jpg"/>
          <p:cNvPicPr/>
          <p:nvPr/>
        </p:nvPicPr>
        <p:blipFill>
          <a:blip r:embed="rId4"/>
          <a:srcRect l="35325" t="50000" r="35325" b="32213"/>
          <a:stretch>
            <a:fillRect/>
          </a:stretch>
        </p:blipFill>
        <p:spPr bwMode="auto">
          <a:xfrm>
            <a:off x="4724400" y="2209800"/>
            <a:ext cx="1676400" cy="16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шмель" descr="http://logo-raduga.ru/wp-content/uploads/2143.jpg"/>
          <p:cNvPicPr/>
          <p:nvPr/>
        </p:nvPicPr>
        <p:blipFill>
          <a:blip r:embed="rId2"/>
          <a:srcRect l="66771" t="70751" r="3879" b="9980"/>
          <a:stretch>
            <a:fillRect/>
          </a:stretch>
        </p:blipFill>
        <p:spPr bwMode="auto">
          <a:xfrm>
            <a:off x="2514600" y="2133600"/>
            <a:ext cx="18288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жираф" descr="http://logo-raduga.ru/wp-content/uploads/2143.jpg"/>
          <p:cNvPicPr/>
          <p:nvPr/>
        </p:nvPicPr>
        <p:blipFill>
          <a:blip r:embed="rId2"/>
          <a:srcRect l="5975" t="27766" r="69779" b="51483"/>
          <a:stretch>
            <a:fillRect/>
          </a:stretch>
        </p:blipFill>
        <p:spPr bwMode="auto">
          <a:xfrm>
            <a:off x="304800" y="2133600"/>
            <a:ext cx="18288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жаба" descr="http://logo-raduga.ru/wp-content/uploads/2143.jpg"/>
          <p:cNvPicPr/>
          <p:nvPr/>
        </p:nvPicPr>
        <p:blipFill>
          <a:blip r:embed="rId2"/>
          <a:srcRect l="1782" t="70751" r="66772" b="9980"/>
          <a:stretch>
            <a:fillRect/>
          </a:stretch>
        </p:blipFill>
        <p:spPr bwMode="auto">
          <a:xfrm>
            <a:off x="4724400" y="2057400"/>
            <a:ext cx="17526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желудь" descr="https://i.pinimg.com/originals/93/1f/79/931f7931a3a163226a14b3924f7c90ec.jpg"/>
          <p:cNvPicPr/>
          <p:nvPr/>
        </p:nvPicPr>
        <p:blipFill>
          <a:blip r:embed="rId3"/>
          <a:srcRect l="60504" t="24536" r="21489" b="52122"/>
          <a:stretch>
            <a:fillRect/>
          </a:stretch>
        </p:blipFill>
        <p:spPr bwMode="auto">
          <a:xfrm>
            <a:off x="6781800" y="2057400"/>
            <a:ext cx="1905000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рыжовник" descr="https://fs00.infourok.ru/images/doc/109/129287/hello_html_3dfe6ecf.png"/>
          <p:cNvPicPr/>
          <p:nvPr/>
        </p:nvPicPr>
        <p:blipFill>
          <a:blip r:embed="rId2"/>
          <a:srcRect l="21596" t="2581" r="61596" b="67795"/>
          <a:stretch>
            <a:fillRect/>
          </a:stretch>
        </p:blipFill>
        <p:spPr bwMode="auto">
          <a:xfrm>
            <a:off x="304800" y="2209800"/>
            <a:ext cx="19050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снежинка" descr="https://fs00.infourok.ru/images/doc/109/129287/hello_html_3dfe6ecf.png"/>
          <p:cNvPicPr/>
          <p:nvPr/>
        </p:nvPicPr>
        <p:blipFill>
          <a:blip r:embed="rId2"/>
          <a:srcRect l="61612" t="68065" r="20968" b="4817"/>
          <a:stretch>
            <a:fillRect/>
          </a:stretch>
        </p:blipFill>
        <p:spPr bwMode="auto">
          <a:xfrm>
            <a:off x="6934200" y="2133600"/>
            <a:ext cx="1905000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пружина" descr="https://fs00.infourok.ru/images/doc/109/129287/hello_html_3dfe6ecf.png"/>
          <p:cNvPicPr/>
          <p:nvPr/>
        </p:nvPicPr>
        <p:blipFill>
          <a:blip r:embed="rId2"/>
          <a:srcRect l="42258" t="68065" r="42258" b="8710"/>
          <a:stretch>
            <a:fillRect/>
          </a:stretch>
        </p:blipFill>
        <p:spPr bwMode="auto">
          <a:xfrm>
            <a:off x="2590800" y="2209800"/>
            <a:ext cx="19050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наушники" descr="https://ds04.infourok.ru/uploads/ex/071f/00109566-8c0c967d/hello_html_m55f89591.jpg"/>
          <p:cNvPicPr/>
          <p:nvPr/>
        </p:nvPicPr>
        <p:blipFill>
          <a:blip r:embed="rId3"/>
          <a:srcRect l="61018" t="33967" r="20338" b="40558"/>
          <a:stretch>
            <a:fillRect/>
          </a:stretch>
        </p:blipFill>
        <p:spPr bwMode="auto">
          <a:xfrm>
            <a:off x="4724400" y="2209800"/>
            <a:ext cx="19812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rtrussia.ru/media/artworks/776ff01345a830a00a630f5b02099162884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36123" cy="6858000"/>
          </a:xfrm>
          <a:prstGeom prst="rect">
            <a:avLst/>
          </a:prstGeom>
          <a:noFill/>
        </p:spPr>
      </p:pic>
      <p:pic>
        <p:nvPicPr>
          <p:cNvPr id="2052" name="Picture 4" descr="https://avatars.mds.yandex.net/get-pdb/1350656/90e6485a-9382-43dd-999d-ddb51e4c3a2b/ori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11078" y="32266"/>
            <a:ext cx="93472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43200" y="1828800"/>
            <a:ext cx="32903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0894" y="2971800"/>
            <a:ext cx="5715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 выполнили все задания и смогли раскрыть секреты лесных жителей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59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rasfokus.ru/images/photos/medium/97e77430d28e83066adc47bf9861c776.jpg"/>
          <p:cNvPicPr>
            <a:picLocks noChangeAspect="1" noChangeArrowheads="1"/>
          </p:cNvPicPr>
          <p:nvPr/>
        </p:nvPicPr>
        <p:blipFill>
          <a:blip r:embed="rId2"/>
          <a:srcRect l="4179" r="2827" b="4118"/>
          <a:stretch>
            <a:fillRect/>
          </a:stretch>
        </p:blipFill>
        <p:spPr bwMode="auto">
          <a:xfrm>
            <a:off x="0" y="-2540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562600" y="228599"/>
            <a:ext cx="3429000" cy="209288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Может быть, вы не поверите мне, 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Но я увидела грибы на сосне.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А разве грибы на деревьях растут?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Что-то совсем непонятное тут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Надеты на ветки маслята, опята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600" i="1" dirty="0">
                <a:latin typeface="Times New Roman"/>
                <a:ea typeface="Times New Roman"/>
                <a:cs typeface="Times New Roman"/>
              </a:rPr>
              <a:t>Кто же их на зиму сушит, ребята? (Белка)</a:t>
            </a:r>
            <a:endParaRPr lang="ru-RU" sz="1600" dirty="0"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i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pc-polzovatel.ru/wp-content/uploads/2019/08/308-56309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590800"/>
            <a:ext cx="4724400" cy="35433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71500" y="483274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Дети, я предлагаю с белкой поиграть. А играть мы будем в игру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«Беличьи запасы».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Правила игры: вы должны угадать, где спрятаны запасы белки –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шишки и жёлуди.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Если вы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при произнесении слова правильно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определите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в начале, середине или в конце слова находятся звуки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Ж или Ш, то найдете шишку или жёлудь. А помочь в этом вам помогут картинки, расположенные сверху.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(На следующих слайдах дети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поочередно называют слова, определяют местоположение звука и тем самым, определяя местонахождение беличьих 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запасов. В процессе игры отрабатывается произношение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вуков Ж - Ш )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uaua.info/uploads/f1/ee/aa/f1eeaaba-befb-4184-a76b-08be6b15c927.jpg"/>
          <p:cNvPicPr>
            <a:picLocks noChangeAspect="1" noChangeArrowheads="1"/>
          </p:cNvPicPr>
          <p:nvPr/>
        </p:nvPicPr>
        <p:blipFill>
          <a:blip r:embed="rId2"/>
          <a:srcRect l="38462" t="52007" r="32051" b="6388"/>
          <a:stretch>
            <a:fillRect/>
          </a:stretch>
        </p:blipFill>
        <p:spPr bwMode="auto">
          <a:xfrm>
            <a:off x="3429000" y="2971800"/>
            <a:ext cx="2514600" cy="2623930"/>
          </a:xfrm>
          <a:prstGeom prst="rect">
            <a:avLst/>
          </a:prstGeom>
          <a:noFill/>
        </p:spPr>
      </p:pic>
      <p:pic>
        <p:nvPicPr>
          <p:cNvPr id="1030" name="Picture 6" descr="https://im0-tub-ru.yandex.net/i?id=69587b7321580f92d03becd029464778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52400"/>
            <a:ext cx="2213468" cy="24384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10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954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008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3152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7432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2819400"/>
            <a:ext cx="914400" cy="914400"/>
          </a:xfrm>
          <a:prstGeom prst="rect">
            <a:avLst/>
          </a:prstGeom>
          <a:noFill/>
        </p:spPr>
      </p:pic>
      <p:pic>
        <p:nvPicPr>
          <p:cNvPr id="17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5562600"/>
            <a:ext cx="914400" cy="914400"/>
          </a:xfrm>
          <a:prstGeom prst="rect">
            <a:avLst/>
          </a:prstGeom>
          <a:noFill/>
        </p:spPr>
      </p:pic>
      <p:pic>
        <p:nvPicPr>
          <p:cNvPr id="18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2819400"/>
            <a:ext cx="914400" cy="9144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54864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6576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209800" y="28194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https://img2.postila.ru/storage/11328000/11326757/2855bc658861e5ff34f7f727bee70353.jpg"/>
          <p:cNvPicPr/>
          <p:nvPr/>
        </p:nvPicPr>
        <p:blipFill>
          <a:blip r:embed="rId5"/>
          <a:srcRect l="8764" t="30952" r="63254" b="46826"/>
          <a:stretch>
            <a:fillRect/>
          </a:stretch>
        </p:blipFill>
        <p:spPr bwMode="auto">
          <a:xfrm>
            <a:off x="5486400" y="304800"/>
            <a:ext cx="2743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www.uaua.info/uploads/f1/ee/aa/f1eeaaba-befb-4184-a76b-08be6b15c927.jpg"/>
          <p:cNvPicPr>
            <a:picLocks noChangeAspect="1" noChangeArrowheads="1"/>
          </p:cNvPicPr>
          <p:nvPr/>
        </p:nvPicPr>
        <p:blipFill>
          <a:blip r:embed="rId2"/>
          <a:srcRect t="6882" r="67767" b="63297"/>
          <a:stretch>
            <a:fillRect/>
          </a:stretch>
        </p:blipFill>
        <p:spPr bwMode="auto">
          <a:xfrm>
            <a:off x="5410199" y="457200"/>
            <a:ext cx="3341077" cy="2286000"/>
          </a:xfrm>
          <a:prstGeom prst="rect">
            <a:avLst/>
          </a:prstGeom>
          <a:noFill/>
        </p:spPr>
      </p:pic>
      <p:pic>
        <p:nvPicPr>
          <p:cNvPr id="4" name="Рисунок 3" descr="https://mishka-knizhka.ru/wp-content/uploads/2019/08/avtomatizatsiya-zvukov3.jpg"/>
          <p:cNvPicPr/>
          <p:nvPr/>
        </p:nvPicPr>
        <p:blipFill>
          <a:blip r:embed="rId3"/>
          <a:srcRect l="72727" r="5628" b="75362"/>
          <a:stretch>
            <a:fillRect/>
          </a:stretch>
        </p:blipFill>
        <p:spPr bwMode="auto">
          <a:xfrm>
            <a:off x="3124200" y="3200400"/>
            <a:ext cx="259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pinimg.com/736x/56/03/2a/56032aa16d8f1e5c88101cdaa344d4da.jpg"/>
          <p:cNvPicPr/>
          <p:nvPr/>
        </p:nvPicPr>
        <p:blipFill>
          <a:blip r:embed="rId4"/>
          <a:srcRect l="67959" t="3744" r="3821" b="78570"/>
          <a:stretch>
            <a:fillRect/>
          </a:stretch>
        </p:blipFill>
        <p:spPr bwMode="auto">
          <a:xfrm>
            <a:off x="381000" y="228600"/>
            <a:ext cx="259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1000" y="2743200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95400" y="27432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09800" y="27432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71800" y="5638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86200" y="5638800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5638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150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29400" y="2667000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438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819400"/>
            <a:ext cx="838200" cy="838200"/>
          </a:xfrm>
          <a:prstGeom prst="rect">
            <a:avLst/>
          </a:prstGeom>
          <a:noFill/>
        </p:spPr>
      </p:pic>
      <p:pic>
        <p:nvPicPr>
          <p:cNvPr id="20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5638800"/>
            <a:ext cx="838200" cy="838200"/>
          </a:xfrm>
          <a:prstGeom prst="rect">
            <a:avLst/>
          </a:prstGeom>
          <a:noFill/>
        </p:spPr>
      </p:pic>
      <p:pic>
        <p:nvPicPr>
          <p:cNvPr id="21" name="Picture 2" descr="https://im0-tub-ru.yandex.net/i?id=5820a2aa7415c57c2a9168ca474cf6ee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743200"/>
            <a:ext cx="838200" cy="83820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3886200" y="5638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6294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81000" y="27432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6858000" y="2971800"/>
            <a:ext cx="838200" cy="806550"/>
          </a:xfrm>
          <a:prstGeom prst="rect">
            <a:avLst/>
          </a:prstGeom>
          <a:noFill/>
        </p:spPr>
      </p:pic>
      <p:pic>
        <p:nvPicPr>
          <p:cNvPr id="3" name="Рисунок 2" descr="https://i.pinimg.com/originals/93/1f/79/931f7931a3a163226a14b3924f7c90ec.jpg"/>
          <p:cNvPicPr/>
          <p:nvPr/>
        </p:nvPicPr>
        <p:blipFill>
          <a:blip r:embed="rId3"/>
          <a:srcRect l="61467" t="4990" r="22417" b="75052"/>
          <a:stretch>
            <a:fillRect/>
          </a:stretch>
        </p:blipFill>
        <p:spPr bwMode="auto">
          <a:xfrm>
            <a:off x="381000" y="304800"/>
            <a:ext cx="2971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.pinimg.com/originals/93/1f/79/931f7931a3a163226a14b3924f7c90ec.jpg"/>
          <p:cNvPicPr/>
          <p:nvPr/>
        </p:nvPicPr>
        <p:blipFill>
          <a:blip r:embed="rId3"/>
          <a:srcRect l="22500" t="50865" r="61250" b="30785"/>
          <a:stretch>
            <a:fillRect/>
          </a:stretch>
        </p:blipFill>
        <p:spPr bwMode="auto">
          <a:xfrm>
            <a:off x="3505200" y="34290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.pinimg.com/originals/93/1f/79/931f7931a3a163226a14b3924f7c90ec.jpg"/>
          <p:cNvPicPr/>
          <p:nvPr/>
        </p:nvPicPr>
        <p:blipFill>
          <a:blip r:embed="rId3"/>
          <a:srcRect l="42935" t="50506" r="44479" b="29974"/>
          <a:stretch>
            <a:fillRect/>
          </a:stretch>
        </p:blipFill>
        <p:spPr bwMode="auto">
          <a:xfrm>
            <a:off x="5715000" y="304800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2192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336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1600" y="5715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52800" y="5715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867400" y="2895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696200" y="2895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4267200" y="5791200"/>
            <a:ext cx="838200" cy="806550"/>
          </a:xfrm>
          <a:prstGeom prst="rect">
            <a:avLst/>
          </a:prstGeom>
          <a:noFill/>
        </p:spPr>
      </p:pic>
      <p:pic>
        <p:nvPicPr>
          <p:cNvPr id="19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304800" y="2667000"/>
            <a:ext cx="838200" cy="80655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3048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267200" y="5715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781800" y="2895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3352800" y="5638800"/>
            <a:ext cx="838200" cy="806550"/>
          </a:xfrm>
          <a:prstGeom prst="rect">
            <a:avLst/>
          </a:prstGeom>
          <a:noFill/>
        </p:spPr>
      </p:pic>
      <p:pic>
        <p:nvPicPr>
          <p:cNvPr id="3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7010400" y="2743200"/>
            <a:ext cx="838200" cy="806550"/>
          </a:xfrm>
          <a:prstGeom prst="rect">
            <a:avLst/>
          </a:prstGeom>
          <a:noFill/>
        </p:spPr>
      </p:pic>
      <p:pic>
        <p:nvPicPr>
          <p:cNvPr id="4" name="Picture 2" descr="https://im0-tub-ru.yandex.net/i?id=f4685aa6759f374b80599c0fc43026db-l&amp;n=13"/>
          <p:cNvPicPr>
            <a:picLocks noChangeAspect="1" noChangeArrowheads="1"/>
          </p:cNvPicPr>
          <p:nvPr/>
        </p:nvPicPr>
        <p:blipFill>
          <a:blip r:embed="rId2" cstate="print"/>
          <a:srcRect l="13856" r="12242"/>
          <a:stretch>
            <a:fillRect/>
          </a:stretch>
        </p:blipFill>
        <p:spPr bwMode="auto">
          <a:xfrm>
            <a:off x="1295400" y="3048000"/>
            <a:ext cx="838200" cy="806550"/>
          </a:xfrm>
          <a:prstGeom prst="rect">
            <a:avLst/>
          </a:prstGeom>
          <a:noFill/>
        </p:spPr>
      </p:pic>
      <p:pic>
        <p:nvPicPr>
          <p:cNvPr id="6" name="Рисунок 5" descr="https://fs00.infourok.ru/images/doc/109/129287/hello_html_3dfe6ecf.png"/>
          <p:cNvPicPr/>
          <p:nvPr/>
        </p:nvPicPr>
        <p:blipFill>
          <a:blip r:embed="rId3"/>
          <a:srcRect l="1619" t="69486" r="80083" b="3086"/>
          <a:stretch>
            <a:fillRect/>
          </a:stretch>
        </p:blipFill>
        <p:spPr bwMode="auto">
          <a:xfrm>
            <a:off x="6324600" y="0"/>
            <a:ext cx="2819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fs00.infourok.ru/images/doc/109/129287/hello_html_3dfe6ecf.png"/>
          <p:cNvPicPr/>
          <p:nvPr/>
        </p:nvPicPr>
        <p:blipFill>
          <a:blip r:embed="rId3"/>
          <a:srcRect l="20651" t="1861" r="61221" b="67430"/>
          <a:stretch>
            <a:fillRect/>
          </a:stretch>
        </p:blipFill>
        <p:spPr bwMode="auto">
          <a:xfrm>
            <a:off x="533400" y="0"/>
            <a:ext cx="2590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04800" y="2971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33600" y="2971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198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486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2672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816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352800" y="55626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19200" y="29718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34200" y="26670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 descr="https://i.pinimg.com/originals/93/1f/79/931f7931a3a163226a14b3924f7c90ec.jpg"/>
          <p:cNvPicPr/>
          <p:nvPr/>
        </p:nvPicPr>
        <p:blipFill>
          <a:blip r:embed="rId4"/>
          <a:srcRect l="21775" t="2574" r="61080" b="76321"/>
          <a:stretch>
            <a:fillRect/>
          </a:stretch>
        </p:blipFill>
        <p:spPr bwMode="auto">
          <a:xfrm>
            <a:off x="3200400" y="2743200"/>
            <a:ext cx="2438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2"/>
          <a:srcRect r="9091"/>
          <a:stretch>
            <a:fillRect/>
          </a:stretch>
        </p:blipFill>
        <p:spPr bwMode="auto">
          <a:xfrm>
            <a:off x="2209800" y="2819400"/>
            <a:ext cx="4493164" cy="337091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076" y="422804"/>
            <a:ext cx="6170612" cy="1482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076" y="1752600"/>
            <a:ext cx="6170612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карандаш" descr="https://fhd.multiurok.ru/html/2017/02/25/s_58b1b741867cb/572649_1.jpeg"/>
          <p:cNvPicPr/>
          <p:nvPr/>
        </p:nvPicPr>
        <p:blipFill>
          <a:blip r:embed="rId2"/>
          <a:srcRect l="4852" t="-7787" r="77326" b="80700"/>
          <a:stretch>
            <a:fillRect/>
          </a:stretch>
        </p:blipFill>
        <p:spPr bwMode="auto">
          <a:xfrm>
            <a:off x="7239000" y="533400"/>
            <a:ext cx="1143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шарф" descr="https://fhd.multiurok.ru/html/2017/02/25/s_58b1b741867cb/572649_1.jpeg"/>
          <p:cNvPicPr/>
          <p:nvPr/>
        </p:nvPicPr>
        <p:blipFill>
          <a:blip r:embed="rId2"/>
          <a:srcRect l="27426" t="22912" r="54752" b="57223"/>
          <a:stretch>
            <a:fillRect/>
          </a:stretch>
        </p:blipFill>
        <p:spPr bwMode="auto">
          <a:xfrm>
            <a:off x="7543800" y="2514600"/>
            <a:ext cx="114300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шапка" descr="https://fhd.multiurok.ru/html/2017/02/25/s_58b1b741867cb/572649_1.jpeg"/>
          <p:cNvPicPr/>
          <p:nvPr/>
        </p:nvPicPr>
        <p:blipFill>
          <a:blip r:embed="rId2"/>
          <a:srcRect l="3663" t="71670" r="79703" b="4853"/>
          <a:stretch>
            <a:fillRect/>
          </a:stretch>
        </p:blipFill>
        <p:spPr bwMode="auto">
          <a:xfrm>
            <a:off x="5943600" y="3352800"/>
            <a:ext cx="1143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груша" descr="https://fhd.multiurok.ru/html/2017/02/25/s_58b1b741867cb/572649_1.jpeg"/>
          <p:cNvPicPr/>
          <p:nvPr/>
        </p:nvPicPr>
        <p:blipFill>
          <a:blip r:embed="rId2"/>
          <a:srcRect l="29802" t="48194" r="51188" b="31941"/>
          <a:stretch>
            <a:fillRect/>
          </a:stretch>
        </p:blipFill>
        <p:spPr bwMode="auto">
          <a:xfrm>
            <a:off x="5486400" y="1447800"/>
            <a:ext cx="1219200" cy="1295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кошка" descr="https://fhd.multiurok.ru/html/2017/02/25/s_58b1b741867cb/572649_1.jpeg"/>
          <p:cNvPicPr/>
          <p:nvPr/>
        </p:nvPicPr>
        <p:blipFill>
          <a:blip r:embed="rId2"/>
          <a:srcRect l="79703" t="71670" r="3663"/>
          <a:stretch>
            <a:fillRect/>
          </a:stretch>
        </p:blipFill>
        <p:spPr bwMode="auto">
          <a:xfrm>
            <a:off x="7696200" y="4572000"/>
            <a:ext cx="1066800" cy="1195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учей" descr="https://thumbs.dreamstime.com/b/%D0%B3%D0%BE-%D1%83%D0%B1%D0%BE%D0%B9-%D0%BF%D0%B5%D0%B9%D0%B7%D0%B0%D0%B6-%D1%80%D0%B5%D0%BA%D0%B8-%D0%B8-%D0%B5%D1%81%D0%B0-%D1%81-%D0%B5%D1%80%D0%B5%D0%B2%D0%BE%D0%BC-%D0%B1%D1%83%D1%88%D0%B5%D0%BC-%D1%82%D1%80%D0%B0%D0%B2%D0%BE%D0%B9-%D0%BD%D0%B5%D0%B1%D0%BE%D0%BC-%D0%B8-%D0%BE%D0%B1-%D0%B0%D0%BA%D0%B0%D0%BC%D0%B8-81176194.jpg"/>
          <p:cNvPicPr>
            <a:picLocks noChangeAspect="1" noChangeArrowheads="1"/>
          </p:cNvPicPr>
          <p:nvPr/>
        </p:nvPicPr>
        <p:blipFill>
          <a:blip r:embed="rId3"/>
          <a:srcRect l="17143" t="43000"/>
          <a:stretch>
            <a:fillRect/>
          </a:stretch>
        </p:blipFill>
        <p:spPr bwMode="auto">
          <a:xfrm>
            <a:off x="3429000" y="0"/>
            <a:ext cx="1828800" cy="6858000"/>
          </a:xfrm>
          <a:prstGeom prst="rect">
            <a:avLst/>
          </a:prstGeom>
          <a:noFill/>
        </p:spPr>
      </p:pic>
      <p:pic>
        <p:nvPicPr>
          <p:cNvPr id="20" name="1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4" cstate="print"/>
          <a:srcRect l="9743" r="26926"/>
          <a:stretch>
            <a:fillRect/>
          </a:stretch>
        </p:blipFill>
        <p:spPr bwMode="auto">
          <a:xfrm>
            <a:off x="304800" y="0"/>
            <a:ext cx="1371600" cy="1477108"/>
          </a:xfrm>
          <a:prstGeom prst="rect">
            <a:avLst/>
          </a:prstGeom>
          <a:noFill/>
        </p:spPr>
      </p:pic>
      <p:pic>
        <p:nvPicPr>
          <p:cNvPr id="21" name="2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1676400" y="1143000"/>
            <a:ext cx="1485900" cy="1600200"/>
          </a:xfrm>
          <a:prstGeom prst="rect">
            <a:avLst/>
          </a:prstGeom>
          <a:noFill/>
        </p:spPr>
      </p:pic>
      <p:pic>
        <p:nvPicPr>
          <p:cNvPr id="22" name="3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304800" y="2362200"/>
            <a:ext cx="1485900" cy="1600200"/>
          </a:xfrm>
          <a:prstGeom prst="rect">
            <a:avLst/>
          </a:prstGeom>
          <a:noFill/>
        </p:spPr>
      </p:pic>
      <p:pic>
        <p:nvPicPr>
          <p:cNvPr id="23" name="4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5" cstate="print"/>
          <a:srcRect l="9743" r="26926"/>
          <a:stretch>
            <a:fillRect/>
          </a:stretch>
        </p:blipFill>
        <p:spPr bwMode="auto">
          <a:xfrm>
            <a:off x="1752600" y="3962400"/>
            <a:ext cx="1485900" cy="1600200"/>
          </a:xfrm>
          <a:prstGeom prst="rect">
            <a:avLst/>
          </a:prstGeom>
          <a:noFill/>
        </p:spPr>
      </p:pic>
      <p:pic>
        <p:nvPicPr>
          <p:cNvPr id="25" name="5" descr="https://avatars.mds.yandex.net/get-pdb/918543/424a66b5-723a-4fb7-9d11-2ccd51a48c5d/s1200?webp=false"/>
          <p:cNvPicPr>
            <a:picLocks noChangeAspect="1" noChangeArrowheads="1"/>
          </p:cNvPicPr>
          <p:nvPr/>
        </p:nvPicPr>
        <p:blipFill>
          <a:blip r:embed="rId6" cstate="print"/>
          <a:srcRect l="9743" r="26926"/>
          <a:stretch>
            <a:fillRect/>
          </a:stretch>
        </p:blipFill>
        <p:spPr bwMode="auto">
          <a:xfrm>
            <a:off x="304800" y="4724400"/>
            <a:ext cx="1447800" cy="1559169"/>
          </a:xfrm>
          <a:prstGeom prst="rect">
            <a:avLst/>
          </a:prstGeom>
          <a:noFill/>
        </p:spPr>
      </p:pic>
      <p:pic>
        <p:nvPicPr>
          <p:cNvPr id="14" name="Рисунок 13" descr="https://ds04.infourok.ru/uploads/ex/043f/00002b4e-e39bce67/hello_html_6fbc9828.jpg"/>
          <p:cNvPicPr/>
          <p:nvPr/>
        </p:nvPicPr>
        <p:blipFill>
          <a:blip r:embed="rId7"/>
          <a:srcRect l="68571" t="74030" b="6866"/>
          <a:stretch>
            <a:fillRect/>
          </a:stretch>
        </p:blipFill>
        <p:spPr bwMode="auto">
          <a:xfrm>
            <a:off x="5562600" y="5029200"/>
            <a:ext cx="137160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39 0.00833 C 0.13299 1.11111E-6 0.18907 0.00069 0.24601 0.01111 C 0.28525 0.03102 0.2573 0.01852 0.33299 0.03449 C 0.3474 0.0375 0.37639 0.04305 0.37639 0.04305 C 0.38525 0.04768 0.39323 0.05162 0.40261 0.05463 C 0.40868 0.06018 0.41684 0.06227 0.42205 0.06921 C 0.4415 0.09514 0.41511 0.06759 0.43733 0.08935 C 0.43941 0.09352 0.44879 0.11342 0.45261 0.11852 C 0.45452 0.12106 0.45712 0.12222 0.45903 0.1243 C 0.47101 0.1375 0.48334 0.15231 0.49827 0.15903 C 0.50816 0.17245 0.51094 0.16713 0.52205 0.17639 C 0.5382 0.18981 0.52275 0.18171 0.54167 0.19097 C 0.54601 0.19305 0.55035 0.19491 0.55469 0.19676 C 0.55695 0.19768 0.56129 0.19954 0.56129 0.19954 " pathEditMode="relative" ptsTypes="fffffffffffff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976 -0.00208 C 0.11511 0.04213 0.16042 0.05672 0.19844 0.07315 C 0.22066 0.0926 0.24896 0.10023 0.27448 0.10787 C 0.29132 0.11297 0.275 0.10811 0.29202 0.11667 C 0.29792 0.11968 0.30799 0.1213 0.31372 0.12246 C 0.32014 0.12593 0.32691 0.12755 0.33316 0.13125 C 0.33559 0.13264 0.33733 0.13588 0.33976 0.13704 C 0.3533 0.14306 0.3691 0.14537 0.38316 0.14861 C 0.41563 0.16968 0.43212 0.16713 0.47674 0.17454 C 0.49202 0.17963 0.50677 0.18334 0.5224 0.18635 C 0.52969 0.18588 0.59462 0.19005 0.60938 0.17176 " pathEditMode="relative" ptsTypes="ffffffffffA">
                                      <p:cBhvr>
                                        <p:cTn id="1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16 -0.00602 C 0.1165 0.02315 0.15851 0.00208 0.19636 -0.00023 C 0.21441 -0.00393 0.23247 -0.00648 0.2507 -0.00903 C 0.26372 -0.01481 0.27657 -0.0162 0.28976 -0.0206 C 0.29202 -0.0213 0.29427 -0.02222 0.29636 -0.02338 C 0.30139 -0.02616 0.30608 -0.03032 0.31146 -0.03217 C 0.33125 -0.03889 0.35573 -0.04375 0.37674 -0.04954 C 0.38681 -0.05625 0.3967 -0.05648 0.40712 -0.06111 C 0.42778 -0.07037 0.40799 -0.06458 0.43108 -0.06991 C 0.4573 -0.0838 0.42795 -0.06667 0.45052 -0.08426 C 0.45973 -0.0912 0.4717 -0.09259 0.48091 -0.09884 C 0.50452 -0.11435 0.48733 -0.1088 0.51129 -0.11319 C 0.5158 -0.11505 0.52014 -0.1162 0.52448 -0.11898 C 0.52778 -0.12106 0.52986 -0.12592 0.53299 -0.12778 C 0.53872 -0.13079 0.5448 -0.13148 0.55052 -0.13356 C 0.56025 -0.13704 0.56771 -0.1456 0.57657 -0.15092 C 0.58577 -0.15625 0.59219 -0.15787 0.6007 -0.16551 C 0.60313 -0.16782 0.60469 -0.17153 0.60712 -0.17407 C 0.61823 -0.18565 0.63525 -0.19699 0.64844 -0.20324 C 0.65139 -0.20602 0.654 -0.20926 0.65712 -0.2118 C 0.6599 -0.21412 0.6632 -0.21505 0.6658 -0.21759 C 0.66841 -0.21991 0.66962 -0.22454 0.6724 -0.22639 C 0.67709 -0.22963 0.68264 -0.22986 0.68768 -0.23217 C 0.70226 -0.23866 0.71702 -0.24699 0.73108 -0.25532 C 0.74375 -0.26273 0.75469 -0.27245 0.76806 -0.27847 C 0.76129 -0.28426 0.75243 -0.29005 0.7441 -0.29005 " pathEditMode="relative" ptsTypes="fffffffffffffffffffffffff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1 -0.00162 C 0.09444 -0.00069 0.09913 -0.00115 0.10312 0.00116 C 0.10798 0.00371 0.1118 0.0088 0.11614 0.01274 C 0.11805 0.01436 0.12066 0.01412 0.12274 0.01575 C 0.13159 0.02223 0.14027 0.03125 0.14878 0.03889 C 0.15694 0.0463 0.16996 0.04815 0.17934 0.05047 C 0.19566 0.06505 0.21371 0.06945 0.23142 0.0794 C 0.24809 0.08866 0.23211 0.08102 0.24878 0.09399 C 0.25434 0.09838 0.26007 0.10278 0.26614 0.10556 C 0.2684 0.10649 0.27066 0.10718 0.27274 0.10857 C 0.27656 0.11112 0.27968 0.11551 0.28368 0.11713 C 0.29531 0.122 0.31423 0.12593 0.32708 0.12871 C 0.3875 0.15625 0.45468 0.13287 0.5184 0.13172 C 0.53507 0.12547 0.55191 0.1213 0.5684 0.11436 C 0.57899 0.10487 0.58333 0.09815 0.5967 0.09399 C 0.60642 0.08519 0.61562 0.08033 0.62708 0.07662 C 0.62934 0.07362 0.63368 0.06783 0.63368 0.06783 " pathEditMode="relative" ptsTypes="ffffffffffffffffA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84 0.00324 C 0.1092 -0.00255 0.12865 -0.00741 0.14618 -0.01412 C 0.17205 -0.02385 0.12813 -0.00834 0.16146 -0.02292 C 0.1809 -0.03149 0.20191 -0.03681 0.22222 -0.04028 C 0.23229 -0.04445 0.24306 -0.0463 0.25278 -0.05186 C 0.25816 -0.05486 0.26233 -0.06135 0.26788 -0.06343 C 0.27569 -0.06644 0.29184 -0.06922 0.29184 -0.06922 C 0.32795 -0.08843 0.27517 -0.06158 0.3158 -0.07801 C 0.31892 -0.07917 0.32153 -0.08241 0.32448 -0.0838 C 0.32951 -0.08635 0.33472 -0.08727 0.33976 -0.08959 C 0.34809 -0.09792 0.35399 -0.09977 0.36354 -0.10394 C 0.37778 -0.11644 0.39705 -0.11852 0.41354 -0.12431 C 0.43438 -0.1426 0.40208 -0.11598 0.4309 -0.13287 C 0.4342 -0.13496 0.43646 -0.13936 0.43976 -0.14167 C 0.44444 -0.14491 0.44983 -0.14537 0.45486 -0.14746 C 0.47083 -0.16181 0.4875 -0.17361 0.50486 -0.18519 C 0.50694 -0.18658 0.5092 -0.18704 0.51146 -0.18797 C 0.51354 -0.18889 0.5158 -0.18959 0.51788 -0.19098 C 0.53767 -0.2044 0.50556 -0.1882 0.5375 -0.20255 C 0.53976 -0.20348 0.54184 -0.20463 0.5441 -0.20556 C 0.54618 -0.20649 0.55052 -0.20834 0.55052 -0.20834 C 0.57014 -0.22547 0.5934 -0.22292 0.6158 -0.22292 " pathEditMode="relative" ptsTypes="fffffffffffffffffffff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197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92</cp:revision>
  <dcterms:created xsi:type="dcterms:W3CDTF">2019-10-22T06:23:42Z</dcterms:created>
  <dcterms:modified xsi:type="dcterms:W3CDTF">2021-04-22T05:42:37Z</dcterms:modified>
</cp:coreProperties>
</file>