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59" r:id="rId3"/>
    <p:sldId id="263" r:id="rId4"/>
    <p:sldId id="276" r:id="rId5"/>
    <p:sldId id="279" r:id="rId6"/>
    <p:sldId id="261" r:id="rId7"/>
    <p:sldId id="277" r:id="rId8"/>
    <p:sldId id="268" r:id="rId9"/>
    <p:sldId id="273" r:id="rId10"/>
    <p:sldId id="270" r:id="rId11"/>
    <p:sldId id="264" r:id="rId12"/>
    <p:sldId id="271" r:id="rId13"/>
    <p:sldId id="269" r:id="rId14"/>
    <p:sldId id="260" r:id="rId15"/>
    <p:sldId id="274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74" autoAdjust="0"/>
    <p:restoredTop sz="86380" autoAdjust="0"/>
  </p:normalViewPr>
  <p:slideViewPr>
    <p:cSldViewPr snapToGrid="0">
      <p:cViewPr>
        <p:scale>
          <a:sx n="62" d="100"/>
          <a:sy n="62" d="100"/>
        </p:scale>
        <p:origin x="-91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33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37E5CF-D37C-48CD-81DD-1F0779FB72BE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F6205-953D-4EBC-B723-A2F33932F6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7985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05033072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76013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69403033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219476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189481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9240956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3518521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4987372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0888184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1120888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307965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60000">
              <a:schemeClr val="accent6">
                <a:lumMod val="40000"/>
                <a:lumOff val="60000"/>
              </a:schemeClr>
            </a:gs>
            <a:gs pos="84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8DD50-1FED-4688-AD8E-720938411298}" type="datetimeFigureOut">
              <a:rPr lang="ru-RU" smtClean="0"/>
              <a:pPr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AE8B-E57A-491F-B959-78839E57E32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66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до 20 июля\IMG_20210719_143300.jpg"/>
          <p:cNvPicPr>
            <a:picLocks noChangeAspect="1" noChangeArrowheads="1"/>
          </p:cNvPicPr>
          <p:nvPr/>
        </p:nvPicPr>
        <p:blipFill>
          <a:blip r:embed="rId2" cstate="print"/>
          <a:srcRect t="4747" r="485"/>
          <a:stretch>
            <a:fillRect/>
          </a:stretch>
        </p:blipFill>
        <p:spPr bwMode="auto">
          <a:xfrm>
            <a:off x="4084320" y="2084837"/>
            <a:ext cx="4527177" cy="3119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91671" y="5074024"/>
            <a:ext cx="1134931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36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alt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alt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alt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endParaRPr lang="ru-RU" alt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Районный конкурс «Лучшая территория  образовательной организации»</a:t>
            </a:r>
          </a:p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endParaRPr lang="ru-RU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459" y="0"/>
            <a:ext cx="1127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</a:t>
            </a:r>
          </a:p>
          <a:p>
            <a:pPr algn="ctr"/>
            <a:r>
              <a:rPr lang="ru-RU" alt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детский сад  «Улыбка» г. Зуевка Кировской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7882" y="5042118"/>
            <a:ext cx="116541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Трефилова Ирина Евгеньевна</a:t>
            </a:r>
          </a:p>
          <a:p>
            <a:pPr algn="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4440" y="623316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1840" y="1280160"/>
            <a:ext cx="58789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«Территория детства»</a:t>
            </a:r>
          </a:p>
        </p:txBody>
      </p:sp>
    </p:spTree>
    <p:extLst>
      <p:ext uri="{BB962C8B-B14F-4D97-AF65-F5344CB8AC3E}">
        <p14:creationId xmlns="" xmlns:p14="http://schemas.microsoft.com/office/powerpoint/2010/main" val="11929478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«Дорожка здоровья» (2021г)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86870" y="404761"/>
            <a:ext cx="1168997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практико-оздоровительный.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</a:tabLst>
            </a:pP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Длительность проекта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краткосрочный(05-16 июля 2021г).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Профилактика и коррекция здоровья детей в игровой форме в естественных условиях окружающей среды.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Приобщение детей к здоровому образу жизни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Снижение развития плоскостопия; координацию движений;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Улучшение функций сердечнососудистой и дыхательной систем; эмоционально-психического состояния детей;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сопротивляемости к инфекционным заболеваниям через развитие тактильных (кожных) ощущений стоп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Ожидаемый результат: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укрепление здоровья детей;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снижение уровня заболеваемости;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поддержание ЗОЖ в семье;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интереса детей к двигательной деятельности на воздухе с использованием естественных материалов (песок, вода, дерево, камень и т.д.).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активное использование в образовательном процессе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самостоятельное использование дорожки здоровья детьми и родителями в свободное время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21076009">
            <a:off x="630275" y="124738"/>
            <a:ext cx="16736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было…..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 descr="C:\Users\Admin\Desktop\до 20 июля\IMG_20210714_132934.jpg"/>
          <p:cNvPicPr>
            <a:picLocks noChangeAspect="1" noChangeArrowheads="1"/>
          </p:cNvPicPr>
          <p:nvPr/>
        </p:nvPicPr>
        <p:blipFill>
          <a:blip r:embed="rId2" cstate="print"/>
          <a:srcRect l="6196" t="15932" r="-16" b="33049"/>
          <a:stretch>
            <a:fillRect/>
          </a:stretch>
        </p:blipFill>
        <p:spPr bwMode="auto">
          <a:xfrm rot="21138230">
            <a:off x="203395" y="294122"/>
            <a:ext cx="4617720" cy="3348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Admin\Desktop\до 20 июля\IMG_20210716_135917.jpg"/>
          <p:cNvPicPr>
            <a:picLocks noChangeAspect="1" noChangeArrowheads="1"/>
          </p:cNvPicPr>
          <p:nvPr/>
        </p:nvPicPr>
        <p:blipFill>
          <a:blip r:embed="rId3" cstate="print"/>
          <a:srcRect l="21741" t="36072" r="2138" b="27054"/>
          <a:stretch>
            <a:fillRect/>
          </a:stretch>
        </p:blipFill>
        <p:spPr bwMode="auto">
          <a:xfrm>
            <a:off x="5654040" y="372435"/>
            <a:ext cx="4661646" cy="301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Admin\Desktop\до 20 июля\IMG_20210716_164528.jpg"/>
          <p:cNvPicPr>
            <a:picLocks noChangeAspect="1" noChangeArrowheads="1"/>
          </p:cNvPicPr>
          <p:nvPr/>
        </p:nvPicPr>
        <p:blipFill>
          <a:blip r:embed="rId4" cstate="print"/>
          <a:srcRect t="19740" r="11501" b="5421"/>
          <a:stretch>
            <a:fillRect/>
          </a:stretch>
        </p:blipFill>
        <p:spPr bwMode="auto">
          <a:xfrm>
            <a:off x="3525818" y="3558988"/>
            <a:ext cx="2925819" cy="3299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C:\Users\Admin\Desktop\до 20 июля\IMG_20210719_091833.jpg"/>
          <p:cNvPicPr>
            <a:picLocks noChangeAspect="1" noChangeArrowheads="1"/>
          </p:cNvPicPr>
          <p:nvPr/>
        </p:nvPicPr>
        <p:blipFill>
          <a:blip r:embed="rId5" cstate="print"/>
          <a:srcRect l="33658" t="37039" r="33889" b="32044"/>
          <a:stretch>
            <a:fillRect/>
          </a:stretch>
        </p:blipFill>
        <p:spPr bwMode="auto">
          <a:xfrm>
            <a:off x="7604760" y="3410189"/>
            <a:ext cx="3489960" cy="3447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458636" y="342451"/>
            <a:ext cx="473336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Лето, лето к нам пришло!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Стало сухо и тепло.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дорожке прямиком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Ходят ножки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осиком.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Автор: В. Берестов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6628" name="Picture 4" descr="C:\Users\Admin\Desktop\до 20 июля\IMG_20210719_115956.jpg"/>
          <p:cNvPicPr>
            <a:picLocks noChangeAspect="1" noChangeArrowheads="1"/>
          </p:cNvPicPr>
          <p:nvPr/>
        </p:nvPicPr>
        <p:blipFill>
          <a:blip r:embed="rId2" cstate="print"/>
          <a:srcRect l="3107" t="11676" r="14124" b="6215"/>
          <a:stretch>
            <a:fillRect/>
          </a:stretch>
        </p:blipFill>
        <p:spPr bwMode="auto">
          <a:xfrm>
            <a:off x="764239" y="701040"/>
            <a:ext cx="7373922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674" y="1"/>
            <a:ext cx="12012326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«По дороге в детский сад» (2021г)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творческий, практико-ориентированный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Длительность проекта</a:t>
            </a:r>
            <a:r>
              <a:rPr lang="ru-RU" sz="1600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краткосрочный(12-30 июня 2021г).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воспитатели, родители, дети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игровой деятельности детей, решение программных задач по образовательным областям в свете ФГОС ДО.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развивающих игр на асфальте в летний период позволит решить программные задачи по следующим 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образовательным областям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975" algn="l"/>
              </a:tabLst>
            </a:pP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 - коммуникативное развитие»: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игровую деятельность воспитанников; способность преодолевать физическое и психолого-эмоциональное напряжение;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Приобщать к элементарным общепринятым нормам взаимоотношений со сверстниками и взрослыми;  умения согласовывать свои действия с действиями других детей;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975" algn="l"/>
              </a:tabLst>
            </a:pPr>
            <a:r>
              <a:rPr lang="ru-RU" sz="1600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Познавательное развитие»: 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Удовлетворять детскую любознательность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мышление, внимание, память, способность устанавливать простейшие связи, умение анализировать и обобщать; формировать элементарные математические представления.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975" algn="l"/>
              </a:tabLst>
            </a:pP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Речевое развитие»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Пополнять словарный запас детей;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речевому стимулированию (повторение, объяснение, обсуждение, побуждение, напоминание, уточнение).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975" algn="l"/>
              </a:tabLst>
            </a:pPr>
            <a:r>
              <a:rPr lang="ru-RU" sz="16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Художественно-эстетическое развитие»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художественное восприятие и эстетический вкус у детей;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Активизировать воображение, инициативу, творчество ребенка.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180975" algn="l"/>
              </a:tabLst>
            </a:pPr>
            <a:r>
              <a:rPr lang="ru-RU" sz="1600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600" b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Физическое развитие»:</a:t>
            </a:r>
            <a:endPara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Укреплять здоровье детей путем повышения адаптационных возможностей организма, развивать двигательные и психические способности, способствовать формированию положительного эмоционального состояния; 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Всесторонне совершенствовать физические функции организма, развивать физические качества  детей (ловкость, быстроту выносливость);</a:t>
            </a:r>
          </a:p>
          <a:p>
            <a:pPr marL="0" lvl="1" algn="just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  <a:tabLst>
                <a:tab pos="180975" algn="l"/>
              </a:tabLst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Удовлетворять естественную потребность в движении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</a:pP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Desktop\до 20 июля\IMG-20210609-WA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7293" y="970578"/>
            <a:ext cx="4575587" cy="5216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асальтирование\P8270123.JPG"/>
          <p:cNvPicPr>
            <a:picLocks noChangeAspect="1" noChangeArrowheads="1"/>
          </p:cNvPicPr>
          <p:nvPr/>
        </p:nvPicPr>
        <p:blipFill>
          <a:blip r:embed="rId3" cstate="print"/>
          <a:srcRect l="16147" t="26316" r="30029" b="13639"/>
          <a:stretch>
            <a:fillRect/>
          </a:stretch>
        </p:blipFill>
        <p:spPr bwMode="auto">
          <a:xfrm>
            <a:off x="471972" y="1478280"/>
            <a:ext cx="5498522" cy="460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950259" y="376518"/>
            <a:ext cx="4159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2019г-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асфальтирование дорожки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23114" y="299421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2021г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\Desktop\до 20 июля\IMG_20210611_162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2521" y="0"/>
            <a:ext cx="392950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Users\Admin\Desktop\до 20 июля\IMG_20210611_162329.jpg"/>
          <p:cNvPicPr>
            <a:picLocks noChangeAspect="1" noChangeArrowheads="1"/>
          </p:cNvPicPr>
          <p:nvPr/>
        </p:nvPicPr>
        <p:blipFill>
          <a:blip r:embed="rId3" cstate="print"/>
          <a:srcRect l="6133" t="985" b="9292"/>
          <a:stretch>
            <a:fillRect/>
          </a:stretch>
        </p:blipFill>
        <p:spPr bwMode="auto">
          <a:xfrm>
            <a:off x="8175812" y="0"/>
            <a:ext cx="40161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C:\Users\Admin\Desktop\до 20 июля\IMG_20210611_162502.jpg"/>
          <p:cNvPicPr>
            <a:picLocks noChangeAspect="1" noChangeArrowheads="1"/>
          </p:cNvPicPr>
          <p:nvPr/>
        </p:nvPicPr>
        <p:blipFill>
          <a:blip r:embed="rId4" cstate="print"/>
          <a:srcRect t="3984"/>
          <a:stretch>
            <a:fillRect/>
          </a:stretch>
        </p:blipFill>
        <p:spPr bwMode="auto">
          <a:xfrm>
            <a:off x="0" y="0"/>
            <a:ext cx="39981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до 20 июля\IMG_20210621_104346.jpg"/>
          <p:cNvPicPr>
            <a:picLocks noChangeAspect="1" noChangeArrowheads="1"/>
          </p:cNvPicPr>
          <p:nvPr/>
        </p:nvPicPr>
        <p:blipFill>
          <a:blip r:embed="rId2" cstate="print"/>
          <a:srcRect l="1730" t="4413" r="2603" b="20501"/>
          <a:stretch>
            <a:fillRect/>
          </a:stretch>
        </p:blipFill>
        <p:spPr bwMode="auto">
          <a:xfrm>
            <a:off x="1313329" y="426720"/>
            <a:ext cx="6011966" cy="6103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085002" y="1524000"/>
            <a:ext cx="3110532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Раз-прыжок, два -присядка,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Три -прыжок -физзарядка!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лабиринту я пройдусь,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гусеницей подружусь,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Солнышко я  перепрыгну,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 друзьям я в сад пойду!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ступенькам поднимусь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 с утра я  улыбнусь!</a:t>
            </a:r>
          </a:p>
          <a:p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DCIM\100OLYMP\P515067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721" r="1186" b="11825"/>
          <a:stretch/>
        </p:blipFill>
        <p:spPr bwMode="auto">
          <a:xfrm>
            <a:off x="6345097" y="996353"/>
            <a:ext cx="5846903" cy="3621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традиции  проводится благоустройство территории детского сада:</a:t>
            </a:r>
          </a:p>
          <a:p>
            <a:pPr lvl="0"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ежегодные совместные 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субботники взрослых и детей 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Documents and Settings\Admin\Рабочий стол\03-06-2021_08-02-45\IMG-20210520-WA0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910" t="19331" r="14183" b="16547"/>
          <a:stretch>
            <a:fillRect/>
          </a:stretch>
        </p:blipFill>
        <p:spPr bwMode="auto">
          <a:xfrm>
            <a:off x="243840" y="2148840"/>
            <a:ext cx="6171850" cy="3962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9ч\IMG_20210719_160210.jpg"/>
          <p:cNvPicPr>
            <a:picLocks noChangeAspect="1" noChangeArrowheads="1"/>
          </p:cNvPicPr>
          <p:nvPr/>
        </p:nvPicPr>
        <p:blipFill>
          <a:blip r:embed="rId2" cstate="print"/>
          <a:srcRect l="6405" t="7438" b="25895"/>
          <a:stretch>
            <a:fillRect/>
          </a:stretch>
        </p:blipFill>
        <p:spPr bwMode="auto">
          <a:xfrm>
            <a:off x="6629400" y="785129"/>
            <a:ext cx="5074920" cy="2711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56072" y="0"/>
            <a:ext cx="92854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Прогулочные площадки-2021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Admin\Desktop\19ч\IMG_20210719_160403.jpg"/>
          <p:cNvPicPr>
            <a:picLocks noChangeAspect="1" noChangeArrowheads="1"/>
          </p:cNvPicPr>
          <p:nvPr/>
        </p:nvPicPr>
        <p:blipFill>
          <a:blip r:embed="rId3" cstate="print"/>
          <a:srcRect r="654" b="17416"/>
          <a:stretch>
            <a:fillRect/>
          </a:stretch>
        </p:blipFill>
        <p:spPr bwMode="auto">
          <a:xfrm>
            <a:off x="3032760" y="3520440"/>
            <a:ext cx="5520135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Users\Admin\Desktop\19ч\IMG_20210719_160513.jpg"/>
          <p:cNvPicPr>
            <a:picLocks noChangeAspect="1" noChangeArrowheads="1"/>
          </p:cNvPicPr>
          <p:nvPr/>
        </p:nvPicPr>
        <p:blipFill>
          <a:blip r:embed="rId4" cstate="print"/>
          <a:srcRect t="9221" r="-398" b="29094"/>
          <a:stretch>
            <a:fillRect/>
          </a:stretch>
        </p:blipFill>
        <p:spPr bwMode="auto">
          <a:xfrm>
            <a:off x="213359" y="670560"/>
            <a:ext cx="5667423" cy="263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C:\Users\Admin\Desktop\19ч\IMG_20210719_160314.jpg"/>
          <p:cNvPicPr>
            <a:picLocks noChangeAspect="1" noChangeArrowheads="1"/>
          </p:cNvPicPr>
          <p:nvPr/>
        </p:nvPicPr>
        <p:blipFill>
          <a:blip r:embed="rId2" cstate="print"/>
          <a:srcRect t="6568" r="5679"/>
          <a:stretch>
            <a:fillRect/>
          </a:stretch>
        </p:blipFill>
        <p:spPr bwMode="auto">
          <a:xfrm>
            <a:off x="403411" y="899161"/>
            <a:ext cx="5088643" cy="552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667896" y="0"/>
            <a:ext cx="6963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Спортивная площадка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20\IMG_20210720_081426.jpg"/>
          <p:cNvPicPr>
            <a:picLocks noChangeAspect="1" noChangeArrowheads="1"/>
          </p:cNvPicPr>
          <p:nvPr/>
        </p:nvPicPr>
        <p:blipFill>
          <a:blip r:embed="rId3" cstate="print"/>
          <a:srcRect t="16667" r="4452"/>
          <a:stretch>
            <a:fillRect/>
          </a:stretch>
        </p:blipFill>
        <p:spPr bwMode="auto">
          <a:xfrm>
            <a:off x="5606197" y="1295400"/>
            <a:ext cx="6585803" cy="4495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Площадка по ПДД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5" descr="D:\ПДД\Фото ПДД\Фото ПДД Улыбка\фото на площадке по ПДД 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925" t="5042" r="12345" b="11580"/>
          <a:stretch>
            <a:fillRect/>
          </a:stretch>
        </p:blipFill>
        <p:spPr bwMode="auto">
          <a:xfrm>
            <a:off x="2438401" y="1037024"/>
            <a:ext cx="7189210" cy="5820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19ч\IMG_20210719_160900.jpg"/>
          <p:cNvPicPr>
            <a:picLocks noChangeAspect="1" noChangeArrowheads="1"/>
          </p:cNvPicPr>
          <p:nvPr/>
        </p:nvPicPr>
        <p:blipFill>
          <a:blip r:embed="rId2" cstate="print"/>
          <a:srcRect l="4405" b="19165"/>
          <a:stretch>
            <a:fillRect/>
          </a:stretch>
        </p:blipFill>
        <p:spPr bwMode="auto">
          <a:xfrm>
            <a:off x="5074920" y="2384005"/>
            <a:ext cx="6446520" cy="426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115286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реализуется  проект «У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Копатыча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сами выращивают овощные культуры и зелень: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укроп, петрушку, морковь, свеклу,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редис, несколько корней помидор, перцев,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кабачки, тыквы , огурцы, горох и бобы,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за ними ухаживать ,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наблюдают за их развитием и употребляют в  пищу.</a:t>
            </a:r>
          </a:p>
          <a:p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esktop\до 20 июля\IMG_20210621_105000.jpg"/>
          <p:cNvPicPr>
            <a:picLocks noChangeAspect="1" noChangeArrowheads="1"/>
          </p:cNvPicPr>
          <p:nvPr/>
        </p:nvPicPr>
        <p:blipFill>
          <a:blip r:embed="rId3" cstate="print"/>
          <a:srcRect l="7138" t="19255" r="30616" b="21697"/>
          <a:stretch>
            <a:fillRect/>
          </a:stretch>
        </p:blipFill>
        <p:spPr bwMode="auto">
          <a:xfrm>
            <a:off x="777240" y="1219201"/>
            <a:ext cx="3372166" cy="4265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1993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«Сады Памяти» -2021г: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деревьев: 1 клен, 1 дубок,1 яблоня сорта «Шафран», 2 рябины, 2 сосны, 8 берез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кустарников:2 астильбы розовой, 2 белой сирени, 3 сирени , 4 астильбы рябиновой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Admin\Desktop\эко2021\IMG-20210501-WA00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2884" y="1005840"/>
            <a:ext cx="5314790" cy="563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170" y="0"/>
            <a:ext cx="10515600" cy="4893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«Переулок дорожных знаков» (2020-2021гг)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40658" y="704067"/>
            <a:ext cx="1143896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проекта</a:t>
            </a:r>
            <a:r>
              <a:rPr kumimoji="0" lang="ru-RU" sz="20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педагоги, дети старшего дошкольного возраста, родители воспитанников.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проекта: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-информационный,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познавательно – игровой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-долгосрочный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 </a:t>
            </a:r>
            <a:r>
              <a:rPr kumimoji="0" lang="ru-RU" sz="20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навыков осознанного безопасного поведения на улице, профилактика дорожно-транспортного травматизма.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0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необходимые условия на улице  для организации деятельности по изучению и практическому применению детьми старшего дошкольного возраста дорожных знаков.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Выработать понимание того, как влияют дорожные знаки на безопасность дорожного движения.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Исследовать историю возникновения дорожных знаков.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Вызвать интерес у родителей к проблеме обучения детей дорожной грамоте и безопасному поведению на дороге.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условия для исследовательской деятельности детей и взрослых.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ru-RU" sz="2000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Ожидаемый результат: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получат устойчивые знания о правилах дорожного движения, приобретут  навык осознанного безопасного поведения на дороге, научатся   их различать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388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Познакомятся с историей возникновения дорожных знаков.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Admin\Desktop\до 20 июля\IMG_20210716_120219.jpg"/>
          <p:cNvPicPr>
            <a:picLocks noChangeAspect="1" noChangeArrowheads="1"/>
          </p:cNvPicPr>
          <p:nvPr/>
        </p:nvPicPr>
        <p:blipFill>
          <a:blip r:embed="rId2" cstate="print"/>
          <a:srcRect l="15456" t="21029" r="19577" b="30573"/>
          <a:stretch>
            <a:fillRect/>
          </a:stretch>
        </p:blipFill>
        <p:spPr bwMode="auto">
          <a:xfrm>
            <a:off x="1066800" y="457200"/>
            <a:ext cx="4785360" cy="2849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Admin\Desktop\19ч\IMG_20210719_162857.jpg"/>
          <p:cNvPicPr>
            <a:picLocks noChangeAspect="1" noChangeArrowheads="1"/>
          </p:cNvPicPr>
          <p:nvPr/>
        </p:nvPicPr>
        <p:blipFill>
          <a:blip r:embed="rId3" cstate="print"/>
          <a:srcRect t="9204" r="288"/>
          <a:stretch>
            <a:fillRect/>
          </a:stretch>
        </p:blipFill>
        <p:spPr bwMode="auto">
          <a:xfrm>
            <a:off x="7024744" y="3418633"/>
            <a:ext cx="3119718" cy="3439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435762" y="284180"/>
            <a:ext cx="40341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Всем, кому даны колёса,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Передайте наш совет: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Пусть у них сначала спросят-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Можно ехать или нет?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Самый малый знак дорожный,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стоит не просто так.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Будьте дети осторожны,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Уважайте каждый знак!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Л.Хисматуллина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C:\Users\Admin\Desktop\до 20 июля\IMG_20210716_120235.jpg"/>
          <p:cNvPicPr>
            <a:picLocks noChangeAspect="1" noChangeArrowheads="1"/>
          </p:cNvPicPr>
          <p:nvPr/>
        </p:nvPicPr>
        <p:blipFill>
          <a:blip r:embed="rId4" cstate="print"/>
          <a:srcRect l="311" t="17081" r="26730" b="32608"/>
          <a:stretch>
            <a:fillRect/>
          </a:stretch>
        </p:blipFill>
        <p:spPr bwMode="auto">
          <a:xfrm>
            <a:off x="0" y="3747407"/>
            <a:ext cx="5257800" cy="3110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4323</TotalTime>
  <Words>615</Words>
  <Application>Microsoft Office PowerPoint</Application>
  <PresentationFormat>Произвольный</PresentationFormat>
  <Paragraphs>108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Площадка по ПДД </vt:lpstr>
      <vt:lpstr>Слайд 6</vt:lpstr>
      <vt:lpstr>Слайд 7</vt:lpstr>
      <vt:lpstr>Проект «Переулок дорожных знаков» (2020-2021гг)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Пользователь</cp:lastModifiedBy>
  <cp:revision>204</cp:revision>
  <dcterms:created xsi:type="dcterms:W3CDTF">2019-01-18T00:47:10Z</dcterms:created>
  <dcterms:modified xsi:type="dcterms:W3CDTF">2022-01-31T10:59:52Z</dcterms:modified>
</cp:coreProperties>
</file>