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26D5C-DAF8-4C03-8355-4936FEFAD40C}" type="datetimeFigureOut">
              <a:rPr lang="ru-RU" smtClean="0"/>
              <a:t>07.06.2016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3776A-486C-43D0-B739-B04528E515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9665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26D5C-DAF8-4C03-8355-4936FEFAD40C}" type="datetimeFigureOut">
              <a:rPr lang="ru-RU" smtClean="0"/>
              <a:t>07.06.2016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3776A-486C-43D0-B739-B04528E515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06888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26D5C-DAF8-4C03-8355-4936FEFAD40C}" type="datetimeFigureOut">
              <a:rPr lang="ru-RU" smtClean="0"/>
              <a:t>07.06.2016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3776A-486C-43D0-B739-B04528E515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33334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26D5C-DAF8-4C03-8355-4936FEFAD40C}" type="datetimeFigureOut">
              <a:rPr lang="ru-RU" smtClean="0"/>
              <a:t>07.06.2016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3776A-486C-43D0-B739-B04528E515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42112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26D5C-DAF8-4C03-8355-4936FEFAD40C}" type="datetimeFigureOut">
              <a:rPr lang="ru-RU" smtClean="0"/>
              <a:t>07.06.2016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3776A-486C-43D0-B739-B04528E515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15429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26D5C-DAF8-4C03-8355-4936FEFAD40C}" type="datetimeFigureOut">
              <a:rPr lang="ru-RU" smtClean="0"/>
              <a:t>07.06.2016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3776A-486C-43D0-B739-B04528E515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67728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26D5C-DAF8-4C03-8355-4936FEFAD40C}" type="datetimeFigureOut">
              <a:rPr lang="ru-RU" smtClean="0"/>
              <a:t>07.06.2016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3776A-486C-43D0-B739-B04528E515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73815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26D5C-DAF8-4C03-8355-4936FEFAD40C}" type="datetimeFigureOut">
              <a:rPr lang="ru-RU" smtClean="0"/>
              <a:t>07.06.2016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3776A-486C-43D0-B739-B04528E515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2467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26D5C-DAF8-4C03-8355-4936FEFAD40C}" type="datetimeFigureOut">
              <a:rPr lang="ru-RU" smtClean="0"/>
              <a:t>07.06.2016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3776A-486C-43D0-B739-B04528E515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26974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26D5C-DAF8-4C03-8355-4936FEFAD40C}" type="datetimeFigureOut">
              <a:rPr lang="ru-RU" smtClean="0"/>
              <a:t>07.06.2016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3776A-486C-43D0-B739-B04528E515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96266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26D5C-DAF8-4C03-8355-4936FEFAD40C}" type="datetimeFigureOut">
              <a:rPr lang="ru-RU" smtClean="0"/>
              <a:t>07.06.2016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3776A-486C-43D0-B739-B04528E515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32820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F26D5C-DAF8-4C03-8355-4936FEFAD40C}" type="datetimeFigureOut">
              <a:rPr lang="ru-RU" smtClean="0"/>
              <a:t>07.06.2016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F3776A-486C-43D0-B739-B04528E515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76265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propowerpoint.ru/wp-content/uploads/2013/03/PomnimMin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874" y="8462"/>
            <a:ext cx="9075126" cy="6816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403648" y="4077072"/>
            <a:ext cx="65527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ПОКЛОНИМСЯ ВЕЛИКИМ</a:t>
            </a:r>
          </a:p>
          <a:p>
            <a:pPr algn="ctr"/>
            <a:r>
              <a:rPr lang="ru-RU" sz="4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ТЕМ ГОДАМ</a:t>
            </a:r>
            <a:endParaRPr lang="ru-RU" sz="40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9596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freeppt.ru/Prew2/23Feb/StarsPrintPre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8005" y="-9382"/>
            <a:ext cx="9156509" cy="6867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Admin\Desktop\концерт 9 мая 2016 дс\DSC0704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5863" y="889000"/>
            <a:ext cx="6772275" cy="507841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802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freeppt.ru/Prew2/23Feb/StarsPrintPre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5357" y="16986"/>
            <a:ext cx="9169357" cy="6877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:\Users\Admin\Desktop\концерт 9 мая 2016 дс\DSC0704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5863" y="889000"/>
            <a:ext cx="6772275" cy="507841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3335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freeppt.ru/Prew2/23Feb/StarsPrintPre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6368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C:\Users\Admin\Desktop\концерт 9 мая 2016 дс\DSC0704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5863" y="889000"/>
            <a:ext cx="6772275" cy="507841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1341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freeppt.ru/Prew2/23Feb/StarsPrintPre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6368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C:\Users\Admin\Desktop\концерт 9 мая 2016 дс\DSC0705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5863" y="889000"/>
            <a:ext cx="6772275" cy="507841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670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freeppt.ru/Prew2/23Feb/StarsPrintPre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5" y="94086"/>
            <a:ext cx="8856983" cy="6642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Admin\Desktop\концерт 9 мая 2016 дс\DSC0701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009997"/>
            <a:ext cx="7195155" cy="539552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27584" y="332656"/>
            <a:ext cx="72728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ДОРОГА К МОНУМЕНТУ СЛАВЫ</a:t>
            </a:r>
            <a:endParaRPr lang="ru-RU" sz="36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5590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freeppt.ru/Prew2/23Feb/StarsPrintPre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6919" y="0"/>
            <a:ext cx="9143998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Admin\Desktop\концерт 9 мая 2016 дс\DSC0702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57394" y="904931"/>
            <a:ext cx="6753637" cy="506443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403648" y="260649"/>
            <a:ext cx="66247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НУЖНО ЧТОБЫ ПОМНИЛИ</a:t>
            </a:r>
            <a:endParaRPr lang="ru-RU" sz="3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19673" y="6093296"/>
            <a:ext cx="61926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МЫ С ТОБОЮ ПОМНИЛИ</a:t>
            </a:r>
            <a:endParaRPr lang="ru-RU" sz="3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5238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freeppt.ru/Prew2/23Feb/StarsPrintPre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8845829" cy="6634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Admin\Desktop\концерт 9 мая 2016 дс\DSC0702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425" y="908720"/>
            <a:ext cx="7490002" cy="561662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267744" y="260648"/>
            <a:ext cx="52565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ИМЕНА ГЕРОЕВ СВОИХ</a:t>
            </a:r>
            <a:endParaRPr lang="ru-RU" sz="32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9727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freeppt.ru/Prew2/23Feb/StarsPrintPre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80628"/>
            <a:ext cx="8928992" cy="6696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Admin\Desktop\концерт 9 мая 2016 дс\DSC0703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63325" y="699009"/>
            <a:ext cx="6961366" cy="522020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43608" y="80628"/>
            <a:ext cx="7200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71 ГОДОВЩИНА ВЕЛИКОЙ ПОБЕДЫ </a:t>
            </a:r>
            <a:endParaRPr lang="ru-RU" sz="3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83768" y="5919218"/>
            <a:ext cx="47776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71 ГВОЗДИКА</a:t>
            </a:r>
            <a:endParaRPr lang="ru-RU" sz="3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3811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freeppt.ru/Prew2/23Feb/StarsPrintPre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914" y="44624"/>
            <a:ext cx="8941840" cy="6706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Admin\Desktop\концерт 9 мая 2016 дс\DSC0703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9" y="602537"/>
            <a:ext cx="8011976" cy="600804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8914" y="116632"/>
            <a:ext cx="90550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ПУСТЬ БУДЕТ МИРНОЕ НЕБО НАД ГОЛОВОЙ</a:t>
            </a:r>
            <a:endParaRPr lang="ru-RU" sz="32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9407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freeppt.ru/Prew2/23Feb/StarsPrintPre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118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Admin\Desktop\концерт 9 мая 2016 дс\DSC0703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770" y="231660"/>
            <a:ext cx="8402695" cy="630103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0277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freeppt.ru/Prew2/23Feb/StarsPrintPre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4243" y="44624"/>
            <a:ext cx="9158243" cy="6967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Admin\Desktop\концерт 9 мая 2016 дс\DSC0703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774262"/>
            <a:ext cx="7344816" cy="550775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6636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freeppt.ru/Prew2/23Feb/StarsPrintPre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8859" y="0"/>
            <a:ext cx="9252859" cy="6939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Admin\Desktop\концерт 9 мая 2016 дс\DSC0704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5863" y="889000"/>
            <a:ext cx="6772275" cy="507841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8818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30</Words>
  <Application>Microsoft Office PowerPoint</Application>
  <PresentationFormat>Экран (4:3)</PresentationFormat>
  <Paragraphs>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RePack by Diakov</cp:lastModifiedBy>
  <cp:revision>6</cp:revision>
  <dcterms:created xsi:type="dcterms:W3CDTF">2016-05-06T20:14:47Z</dcterms:created>
  <dcterms:modified xsi:type="dcterms:W3CDTF">2016-06-07T18:43:54Z</dcterms:modified>
</cp:coreProperties>
</file>