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7" r:id="rId15"/>
    <p:sldId id="272" r:id="rId16"/>
    <p:sldId id="276" r:id="rId17"/>
    <p:sldId id="274" r:id="rId18"/>
    <p:sldId id="275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42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0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44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2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5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73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084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0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78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3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68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ED9C6-CF2E-470C-A594-75A532381F79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42EAD-E08C-4E52-8B54-832B22341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4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-x02.com/photo/56ace80ba9a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-2"/>
            <a:ext cx="76485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0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Admin\Desktop\9мая площадь\DSC070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8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Admin\Desktop\9мая площадь\DSC071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627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61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Admin\Desktop\9мая площадь\DSC071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6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Admin\Desktop\9мая площадь\DSC071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70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Admin\Desktop\9мая площадь\DSC072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65123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29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663" cy="688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Admin\Desktop\9мая площадь\DSC071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252" y="116631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99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Admin\Desktop\9мая площадь\DSC072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663" cy="688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Admin\Desktop\9мая площадь\DSC072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1" y="114361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1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663" cy="688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Admin\Desktop\9мая площадь\DSC071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44624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09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663" cy="688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C:\Users\Admin\Desktop\9мая площадь\DSC072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44624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9мая площадь\DSC070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89171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3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9мая площадь\DSC070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9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\Desktop\9мая площадь\DSC070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3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Desktop\9мая площадь\DSC070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8764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76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dmin\Desktop\9мая площадь\DSC070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0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dmin\Desktop\9мая площадь\DSC070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66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Admin\Desktop\9мая площадь\DSC070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85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55/10697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Admin\Desktop\9мая площадь\DSC070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859" y="116632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18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</cp:revision>
  <dcterms:created xsi:type="dcterms:W3CDTF">2016-05-09T15:38:36Z</dcterms:created>
  <dcterms:modified xsi:type="dcterms:W3CDTF">2016-06-07T18:41:36Z</dcterms:modified>
</cp:coreProperties>
</file>