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75" r:id="rId3"/>
    <p:sldId id="276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010AA-8122-4945-9E54-3A666A7C6B21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6138-1A80-407D-AB8D-9299BF7B4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43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6138-1A80-407D-AB8D-9299BF7B4F4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35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5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03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70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2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51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6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998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4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4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93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46DA2-6EC2-45A5-BDA0-37F620603A14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DE920-0241-4AC5-A4F3-6A81B55AF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9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g0.liveinternet.ru/images/attach/c/8/100/706/100706286__1286490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2443"/>
            <a:ext cx="8622199" cy="646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2444988"/>
            <a:ext cx="4320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КОНЦЕРТ</a:t>
            </a:r>
          </a:p>
          <a:p>
            <a:pPr algn="ctr"/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ЧАСТЬ 1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2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856983" cy="664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dmin\Desktop\концерт 9 мая 2016 дс\DSC069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87480"/>
            <a:ext cx="6412235" cy="4808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0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1052"/>
            <a:ext cx="8889799" cy="666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dmin\Desktop\концерт 9 мая 2016 дс\DSC069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376" y="836712"/>
            <a:ext cx="4049818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86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" y="116632"/>
            <a:ext cx="8952994" cy="671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dmin\Desktop\концерт 9 мая 2016 дс\DSC069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91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97" y="0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Admin\Desktop\концерт 9 мая 2016 дс\DSC069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014114"/>
            <a:ext cx="6552728" cy="4913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3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6653"/>
            <a:ext cx="8891145" cy="666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Admin\Desktop\концерт 9 мая 2016 дс\DSC069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65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55" y="116633"/>
            <a:ext cx="8891741" cy="666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Admin\Desktop\концерт 9 мая 2016 дс\DSC069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13178"/>
            <a:ext cx="6408712" cy="4805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0627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Admin\Desktop\концерт 9 мая 2016 дс\DSC069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888999"/>
            <a:ext cx="6772275" cy="507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7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877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Admin\Desktop\концерт 9 мая 2016 дс\DSC07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988359"/>
            <a:ext cx="6264696" cy="469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53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94"/>
            <a:ext cx="9130141" cy="684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C:\Users\Admin\Desktop\концерт 9 мая 2016 дс\DSC07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873335"/>
            <a:ext cx="6772275" cy="507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 flipV="1">
            <a:off x="827583" y="320767"/>
            <a:ext cx="7348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ПРАДЕДУ ЗА ПОБЕДУ </a:t>
            </a:r>
            <a:endParaRPr lang="ru-RU" sz="3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8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53" y="56207"/>
            <a:ext cx="9022637" cy="676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C:\Users\Admin\Desktop\концерт 9 мая 2016 дс\DSC070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1124745"/>
            <a:ext cx="6433719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8208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ВЕЧНАЯ ПАМЯТЬ ВСЕМ ПОГИБШИМ</a:t>
            </a:r>
            <a:endParaRPr lang="ru-RU" sz="3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8666"/>
            <a:ext cx="8974632" cy="673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концерт 9 мая 2016 дс\DSC069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34946"/>
            <a:ext cx="6772275" cy="507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06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63339" cy="657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dmin\Desktop\концерт 9 мая 2016 дс\DSC069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332" y="1052736"/>
            <a:ext cx="6553925" cy="4914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9643"/>
            <a:ext cx="8926626" cy="669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концерт 9 мая 2016 дс\DSC069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171940" cy="462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5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appealcouponsxyz.com/data/56abebe55c3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8891"/>
            <a:ext cx="8888943" cy="666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dmin\Desktop\концерт 9 мая 2016 дс\DSC069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888922" cy="5186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8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9"/>
            <a:ext cx="8878622" cy="665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dmin\Desktop\концерт 9 мая 2016 дс\DSC069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61740"/>
            <a:ext cx="6408712" cy="4805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1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ppealcouponsxyz.com/data/56abebe55c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dmin\Desktop\концерт 9 мая 2016 дс\DSC069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978426" cy="4483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58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</Words>
  <Application>Microsoft Office PowerPoint</Application>
  <PresentationFormat>Экран (4:3)</PresentationFormat>
  <Paragraphs>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7</cp:revision>
  <dcterms:created xsi:type="dcterms:W3CDTF">2016-05-06T19:15:11Z</dcterms:created>
  <dcterms:modified xsi:type="dcterms:W3CDTF">2016-06-07T18:42:54Z</dcterms:modified>
</cp:coreProperties>
</file>