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6" r:id="rId4"/>
    <p:sldId id="265" r:id="rId5"/>
    <p:sldId id="264" r:id="rId6"/>
    <p:sldId id="263" r:id="rId7"/>
    <p:sldId id="259" r:id="rId8"/>
    <p:sldId id="262" r:id="rId9"/>
    <p:sldId id="261" r:id="rId10"/>
    <p:sldId id="260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14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0C2D5-2A75-4243-8E5A-1E5117004A5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F41B4-9C21-4A0F-8A53-CEBB8896B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0C2D5-2A75-4243-8E5A-1E5117004A5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F41B4-9C21-4A0F-8A53-CEBB8896B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0C2D5-2A75-4243-8E5A-1E5117004A5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F41B4-9C21-4A0F-8A53-CEBB8896B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0C2D5-2A75-4243-8E5A-1E5117004A5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F41B4-9C21-4A0F-8A53-CEBB8896B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0C2D5-2A75-4243-8E5A-1E5117004A5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F41B4-9C21-4A0F-8A53-CEBB8896B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0C2D5-2A75-4243-8E5A-1E5117004A5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F41B4-9C21-4A0F-8A53-CEBB8896B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0C2D5-2A75-4243-8E5A-1E5117004A5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F41B4-9C21-4A0F-8A53-CEBB8896B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0C2D5-2A75-4243-8E5A-1E5117004A5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F41B4-9C21-4A0F-8A53-CEBB8896B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0C2D5-2A75-4243-8E5A-1E5117004A5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F41B4-9C21-4A0F-8A53-CEBB8896B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0C2D5-2A75-4243-8E5A-1E5117004A5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F41B4-9C21-4A0F-8A53-CEBB8896B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0C2D5-2A75-4243-8E5A-1E5117004A5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F41B4-9C21-4A0F-8A53-CEBB8896B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0C2D5-2A75-4243-8E5A-1E5117004A54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F41B4-9C21-4A0F-8A53-CEBB8896B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C:\Users\Дим\AppData\Local\Microsoft\Windows\Temporary Internet Files\Content.Word\img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548680"/>
            <a:ext cx="3024336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Дим\AppData\Local\Microsoft\Windows\Temporary Internet Files\Content.Word\img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573016"/>
            <a:ext cx="3096344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Дим\Desktop\В-качестве-наполнителя-можно-взять-солому-или-сушенную-траву-1024x614.jpg"/>
          <p:cNvPicPr>
            <a:picLocks noChangeAspect="1" noChangeArrowheads="1"/>
          </p:cNvPicPr>
          <p:nvPr/>
        </p:nvPicPr>
        <p:blipFill>
          <a:blip r:embed="rId5" cstate="print"/>
          <a:srcRect l="11322" r="13198"/>
          <a:stretch>
            <a:fillRect/>
          </a:stretch>
        </p:blipFill>
        <p:spPr bwMode="auto">
          <a:xfrm>
            <a:off x="5580112" y="548680"/>
            <a:ext cx="3024336" cy="25559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Users\Дим\Desktop\fronpic1.jpg"/>
          <p:cNvPicPr>
            <a:picLocks noChangeAspect="1" noChangeArrowheads="1"/>
          </p:cNvPicPr>
          <p:nvPr/>
        </p:nvPicPr>
        <p:blipFill>
          <a:blip r:embed="rId6" cstate="print"/>
          <a:srcRect l="13388"/>
          <a:stretch>
            <a:fillRect/>
          </a:stretch>
        </p:blipFill>
        <p:spPr bwMode="auto">
          <a:xfrm>
            <a:off x="1619672" y="3573016"/>
            <a:ext cx="2992832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Блок-схема: узел 10"/>
          <p:cNvSpPr/>
          <p:nvPr/>
        </p:nvSpPr>
        <p:spPr>
          <a:xfrm>
            <a:off x="683568" y="2564904"/>
            <a:ext cx="864096" cy="79208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4716016" y="2564904"/>
            <a:ext cx="792088" cy="79208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4644008" y="5589240"/>
            <a:ext cx="792088" cy="79208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683568" y="5517232"/>
            <a:ext cx="864096" cy="864096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C:\Users\Дим\AppData\Local\Microsoft\Windows\Temporary Internet Files\Content.Word\img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476672"/>
            <a:ext cx="3024336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Дим\AppData\Local\Microsoft\Windows\Temporary Internet Files\Content.Word\img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429000"/>
            <a:ext cx="3096344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Дим\Desktop\В-качестве-наполнителя-можно-взять-солому-или-сушенную-траву-1024x614.jpg"/>
          <p:cNvPicPr>
            <a:picLocks noChangeAspect="1" noChangeArrowheads="1"/>
          </p:cNvPicPr>
          <p:nvPr/>
        </p:nvPicPr>
        <p:blipFill>
          <a:blip r:embed="rId5" cstate="print"/>
          <a:srcRect l="11322" r="13198"/>
          <a:stretch>
            <a:fillRect/>
          </a:stretch>
        </p:blipFill>
        <p:spPr bwMode="auto">
          <a:xfrm>
            <a:off x="5580112" y="476672"/>
            <a:ext cx="3024336" cy="25559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Users\Дим\Desktop\fronpic1.jpg"/>
          <p:cNvPicPr>
            <a:picLocks noChangeAspect="1" noChangeArrowheads="1"/>
          </p:cNvPicPr>
          <p:nvPr/>
        </p:nvPicPr>
        <p:blipFill>
          <a:blip r:embed="rId6" cstate="print"/>
          <a:srcRect l="13388"/>
          <a:stretch>
            <a:fillRect/>
          </a:stretch>
        </p:blipFill>
        <p:spPr bwMode="auto">
          <a:xfrm>
            <a:off x="1691680" y="3429000"/>
            <a:ext cx="2992832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Блок-схема: узел 10"/>
          <p:cNvSpPr/>
          <p:nvPr/>
        </p:nvSpPr>
        <p:spPr>
          <a:xfrm>
            <a:off x="755576" y="263691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4788024" y="2636912"/>
            <a:ext cx="720080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4716016" y="5661248"/>
            <a:ext cx="720080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827584" y="5589240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узел 1">
            <a:extLst>
              <a:ext uri="{FF2B5EF4-FFF2-40B4-BE49-F238E27FC236}">
                <a16:creationId xmlns:a16="http://schemas.microsoft.com/office/drawing/2014/main" id="{402047DB-9737-4D50-AEAE-8504BCEBEC71}"/>
              </a:ext>
            </a:extLst>
          </p:cNvPr>
          <p:cNvSpPr/>
          <p:nvPr/>
        </p:nvSpPr>
        <p:spPr>
          <a:xfrm>
            <a:off x="755576" y="263691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лок-схема: узел 2">
            <a:extLst>
              <a:ext uri="{FF2B5EF4-FFF2-40B4-BE49-F238E27FC236}">
                <a16:creationId xmlns:a16="http://schemas.microsoft.com/office/drawing/2014/main" id="{17A6146F-6E47-454C-86B7-9BAD0F3E9BBF}"/>
              </a:ext>
            </a:extLst>
          </p:cNvPr>
          <p:cNvSpPr/>
          <p:nvPr/>
        </p:nvSpPr>
        <p:spPr>
          <a:xfrm>
            <a:off x="359532" y="11663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32EC429B-9340-4915-ADA3-9375C07ED83D}"/>
              </a:ext>
            </a:extLst>
          </p:cNvPr>
          <p:cNvSpPr/>
          <p:nvPr/>
        </p:nvSpPr>
        <p:spPr>
          <a:xfrm>
            <a:off x="463822" y="1588808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>
            <a:extLst>
              <a:ext uri="{FF2B5EF4-FFF2-40B4-BE49-F238E27FC236}">
                <a16:creationId xmlns:a16="http://schemas.microsoft.com/office/drawing/2014/main" id="{C1D97D72-2D6D-464C-B156-351AF160FD7A}"/>
              </a:ext>
            </a:extLst>
          </p:cNvPr>
          <p:cNvSpPr/>
          <p:nvPr/>
        </p:nvSpPr>
        <p:spPr>
          <a:xfrm>
            <a:off x="1849976" y="185359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>
            <a:extLst>
              <a:ext uri="{FF2B5EF4-FFF2-40B4-BE49-F238E27FC236}">
                <a16:creationId xmlns:a16="http://schemas.microsoft.com/office/drawing/2014/main" id="{757D8EBC-256E-4C86-BE82-A6AB67DBF4B6}"/>
              </a:ext>
            </a:extLst>
          </p:cNvPr>
          <p:cNvSpPr/>
          <p:nvPr/>
        </p:nvSpPr>
        <p:spPr>
          <a:xfrm>
            <a:off x="5531260" y="258167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>
            <a:extLst>
              <a:ext uri="{FF2B5EF4-FFF2-40B4-BE49-F238E27FC236}">
                <a16:creationId xmlns:a16="http://schemas.microsoft.com/office/drawing/2014/main" id="{62E5ABB8-A88E-4FE9-887B-2D5ACF151957}"/>
              </a:ext>
            </a:extLst>
          </p:cNvPr>
          <p:cNvSpPr/>
          <p:nvPr/>
        </p:nvSpPr>
        <p:spPr>
          <a:xfrm>
            <a:off x="2959654" y="258167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>
            <a:extLst>
              <a:ext uri="{FF2B5EF4-FFF2-40B4-BE49-F238E27FC236}">
                <a16:creationId xmlns:a16="http://schemas.microsoft.com/office/drawing/2014/main" id="{85E049A0-F547-4BF9-BBCD-5CCB916F2FC6}"/>
              </a:ext>
            </a:extLst>
          </p:cNvPr>
          <p:cNvSpPr/>
          <p:nvPr/>
        </p:nvSpPr>
        <p:spPr>
          <a:xfrm>
            <a:off x="3337934" y="1340768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>
            <a:extLst>
              <a:ext uri="{FF2B5EF4-FFF2-40B4-BE49-F238E27FC236}">
                <a16:creationId xmlns:a16="http://schemas.microsoft.com/office/drawing/2014/main" id="{C6D9188D-F7A0-42E1-A38C-E56238868486}"/>
              </a:ext>
            </a:extLst>
          </p:cNvPr>
          <p:cNvSpPr/>
          <p:nvPr/>
        </p:nvSpPr>
        <p:spPr>
          <a:xfrm>
            <a:off x="4526066" y="1340768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>
            <a:extLst>
              <a:ext uri="{FF2B5EF4-FFF2-40B4-BE49-F238E27FC236}">
                <a16:creationId xmlns:a16="http://schemas.microsoft.com/office/drawing/2014/main" id="{7FADB720-1795-47CC-9720-BD613BD723F0}"/>
              </a:ext>
            </a:extLst>
          </p:cNvPr>
          <p:cNvSpPr/>
          <p:nvPr/>
        </p:nvSpPr>
        <p:spPr>
          <a:xfrm>
            <a:off x="5940152" y="816144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Блок-схема: узел 10">
            <a:extLst>
              <a:ext uri="{FF2B5EF4-FFF2-40B4-BE49-F238E27FC236}">
                <a16:creationId xmlns:a16="http://schemas.microsoft.com/office/drawing/2014/main" id="{8306EB8D-E247-4B69-9F06-9F24785CBD51}"/>
              </a:ext>
            </a:extLst>
          </p:cNvPr>
          <p:cNvSpPr/>
          <p:nvPr/>
        </p:nvSpPr>
        <p:spPr>
          <a:xfrm>
            <a:off x="4355976" y="328120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Блок-схема: узел 11">
            <a:extLst>
              <a:ext uri="{FF2B5EF4-FFF2-40B4-BE49-F238E27FC236}">
                <a16:creationId xmlns:a16="http://schemas.microsoft.com/office/drawing/2014/main" id="{E5B88A98-355A-4A47-AD4A-33AA33802886}"/>
              </a:ext>
            </a:extLst>
          </p:cNvPr>
          <p:cNvSpPr/>
          <p:nvPr/>
        </p:nvSpPr>
        <p:spPr>
          <a:xfrm>
            <a:off x="3111980" y="33459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>
            <a:extLst>
              <a:ext uri="{FF2B5EF4-FFF2-40B4-BE49-F238E27FC236}">
                <a16:creationId xmlns:a16="http://schemas.microsoft.com/office/drawing/2014/main" id="{10ADE32D-7498-49D7-8410-EE416C5E36D2}"/>
              </a:ext>
            </a:extLst>
          </p:cNvPr>
          <p:cNvSpPr/>
          <p:nvPr/>
        </p:nvSpPr>
        <p:spPr>
          <a:xfrm>
            <a:off x="1718416" y="332656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Блок-схема: узел 13">
            <a:extLst>
              <a:ext uri="{FF2B5EF4-FFF2-40B4-BE49-F238E27FC236}">
                <a16:creationId xmlns:a16="http://schemas.microsoft.com/office/drawing/2014/main" id="{9407877E-8F07-4D00-9DC7-0F4501F730CE}"/>
              </a:ext>
            </a:extLst>
          </p:cNvPr>
          <p:cNvSpPr/>
          <p:nvPr/>
        </p:nvSpPr>
        <p:spPr>
          <a:xfrm>
            <a:off x="3508024" y="410867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>
            <a:extLst>
              <a:ext uri="{FF2B5EF4-FFF2-40B4-BE49-F238E27FC236}">
                <a16:creationId xmlns:a16="http://schemas.microsoft.com/office/drawing/2014/main" id="{0F098D3A-0E40-48A9-B8FF-793FC468355C}"/>
              </a:ext>
            </a:extLst>
          </p:cNvPr>
          <p:cNvSpPr/>
          <p:nvPr/>
        </p:nvSpPr>
        <p:spPr>
          <a:xfrm>
            <a:off x="1776300" y="402983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>
            <a:extLst>
              <a:ext uri="{FF2B5EF4-FFF2-40B4-BE49-F238E27FC236}">
                <a16:creationId xmlns:a16="http://schemas.microsoft.com/office/drawing/2014/main" id="{09DD38E1-B008-4348-8A8B-70B243553079}"/>
              </a:ext>
            </a:extLst>
          </p:cNvPr>
          <p:cNvSpPr/>
          <p:nvPr/>
        </p:nvSpPr>
        <p:spPr>
          <a:xfrm>
            <a:off x="374248" y="402983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>
            <a:extLst>
              <a:ext uri="{FF2B5EF4-FFF2-40B4-BE49-F238E27FC236}">
                <a16:creationId xmlns:a16="http://schemas.microsoft.com/office/drawing/2014/main" id="{00423EEC-92AB-4309-AFD2-9149B0AEDFB1}"/>
              </a:ext>
            </a:extLst>
          </p:cNvPr>
          <p:cNvSpPr/>
          <p:nvPr/>
        </p:nvSpPr>
        <p:spPr>
          <a:xfrm flipH="1">
            <a:off x="4090750" y="2573672"/>
            <a:ext cx="810440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узел 17">
            <a:extLst>
              <a:ext uri="{FF2B5EF4-FFF2-40B4-BE49-F238E27FC236}">
                <a16:creationId xmlns:a16="http://schemas.microsoft.com/office/drawing/2014/main" id="{C3266393-DE1F-43BC-9244-2B02B9A89594}"/>
              </a:ext>
            </a:extLst>
          </p:cNvPr>
          <p:cNvSpPr/>
          <p:nvPr/>
        </p:nvSpPr>
        <p:spPr>
          <a:xfrm>
            <a:off x="5115220" y="3987160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узел 18">
            <a:extLst>
              <a:ext uri="{FF2B5EF4-FFF2-40B4-BE49-F238E27FC236}">
                <a16:creationId xmlns:a16="http://schemas.microsoft.com/office/drawing/2014/main" id="{E8DAA81D-3BE4-4D57-9E32-582491DCD024}"/>
              </a:ext>
            </a:extLst>
          </p:cNvPr>
          <p:cNvSpPr/>
          <p:nvPr/>
        </p:nvSpPr>
        <p:spPr>
          <a:xfrm>
            <a:off x="6448508" y="410867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узел 19">
            <a:extLst>
              <a:ext uri="{FF2B5EF4-FFF2-40B4-BE49-F238E27FC236}">
                <a16:creationId xmlns:a16="http://schemas.microsoft.com/office/drawing/2014/main" id="{3800A8CA-12E0-4AF7-95BD-7D3B877060A5}"/>
              </a:ext>
            </a:extLst>
          </p:cNvPr>
          <p:cNvSpPr/>
          <p:nvPr/>
        </p:nvSpPr>
        <p:spPr>
          <a:xfrm>
            <a:off x="7596336" y="293371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узел 20">
            <a:extLst>
              <a:ext uri="{FF2B5EF4-FFF2-40B4-BE49-F238E27FC236}">
                <a16:creationId xmlns:a16="http://schemas.microsoft.com/office/drawing/2014/main" id="{08E2C0A0-E55F-477E-96BA-2854BEB3A7D3}"/>
              </a:ext>
            </a:extLst>
          </p:cNvPr>
          <p:cNvSpPr/>
          <p:nvPr/>
        </p:nvSpPr>
        <p:spPr>
          <a:xfrm>
            <a:off x="7750282" y="149355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лок-схема: узел 21">
            <a:extLst>
              <a:ext uri="{FF2B5EF4-FFF2-40B4-BE49-F238E27FC236}">
                <a16:creationId xmlns:a16="http://schemas.microsoft.com/office/drawing/2014/main" id="{EC9E3C97-D2B2-4D3F-8521-647B9A72F495}"/>
              </a:ext>
            </a:extLst>
          </p:cNvPr>
          <p:cNvSpPr/>
          <p:nvPr/>
        </p:nvSpPr>
        <p:spPr>
          <a:xfrm>
            <a:off x="1705700" y="5190728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лок-схема: узел 22">
            <a:extLst>
              <a:ext uri="{FF2B5EF4-FFF2-40B4-BE49-F238E27FC236}">
                <a16:creationId xmlns:a16="http://schemas.microsoft.com/office/drawing/2014/main" id="{3DFE1E6A-B1BC-4B65-A233-D22FB76F085B}"/>
              </a:ext>
            </a:extLst>
          </p:cNvPr>
          <p:cNvSpPr/>
          <p:nvPr/>
        </p:nvSpPr>
        <p:spPr>
          <a:xfrm>
            <a:off x="397912" y="527035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лок-схема: узел 23">
            <a:extLst>
              <a:ext uri="{FF2B5EF4-FFF2-40B4-BE49-F238E27FC236}">
                <a16:creationId xmlns:a16="http://schemas.microsoft.com/office/drawing/2014/main" id="{314B4504-4EA6-447C-872E-3F3765BE50F5}"/>
              </a:ext>
            </a:extLst>
          </p:cNvPr>
          <p:cNvSpPr/>
          <p:nvPr/>
        </p:nvSpPr>
        <p:spPr>
          <a:xfrm>
            <a:off x="1788114" y="2987824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лок-схема: узел 24">
            <a:extLst>
              <a:ext uri="{FF2B5EF4-FFF2-40B4-BE49-F238E27FC236}">
                <a16:creationId xmlns:a16="http://schemas.microsoft.com/office/drawing/2014/main" id="{5E49AE93-364D-48B0-8551-93DADAB7C1D7}"/>
              </a:ext>
            </a:extLst>
          </p:cNvPr>
          <p:cNvSpPr/>
          <p:nvPr/>
        </p:nvSpPr>
        <p:spPr>
          <a:xfrm>
            <a:off x="7800900" y="41343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лок-схема: узел 25">
            <a:extLst>
              <a:ext uri="{FF2B5EF4-FFF2-40B4-BE49-F238E27FC236}">
                <a16:creationId xmlns:a16="http://schemas.microsoft.com/office/drawing/2014/main" id="{3E2DCDF6-D0A0-48B0-8CC9-3FEA8F362C0E}"/>
              </a:ext>
            </a:extLst>
          </p:cNvPr>
          <p:cNvSpPr/>
          <p:nvPr/>
        </p:nvSpPr>
        <p:spPr>
          <a:xfrm>
            <a:off x="6138174" y="1942940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лок-схема: узел 26">
            <a:extLst>
              <a:ext uri="{FF2B5EF4-FFF2-40B4-BE49-F238E27FC236}">
                <a16:creationId xmlns:a16="http://schemas.microsoft.com/office/drawing/2014/main" id="{DC02F218-4DDA-43FB-9C6C-3F52FA0E5730}"/>
              </a:ext>
            </a:extLst>
          </p:cNvPr>
          <p:cNvSpPr/>
          <p:nvPr/>
        </p:nvSpPr>
        <p:spPr>
          <a:xfrm>
            <a:off x="4637916" y="4989536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Блок-схема: узел 27">
            <a:extLst>
              <a:ext uri="{FF2B5EF4-FFF2-40B4-BE49-F238E27FC236}">
                <a16:creationId xmlns:a16="http://schemas.microsoft.com/office/drawing/2014/main" id="{5CE93130-7143-4379-BD2A-86F3C90DED52}"/>
              </a:ext>
            </a:extLst>
          </p:cNvPr>
          <p:cNvSpPr/>
          <p:nvPr/>
        </p:nvSpPr>
        <p:spPr>
          <a:xfrm>
            <a:off x="3563888" y="4981536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лок-схема: узел 28">
            <a:extLst>
              <a:ext uri="{FF2B5EF4-FFF2-40B4-BE49-F238E27FC236}">
                <a16:creationId xmlns:a16="http://schemas.microsoft.com/office/drawing/2014/main" id="{F2BCADDF-D6CD-42BC-99D9-11D16DE4A439}"/>
              </a:ext>
            </a:extLst>
          </p:cNvPr>
          <p:cNvSpPr/>
          <p:nvPr/>
        </p:nvSpPr>
        <p:spPr>
          <a:xfrm>
            <a:off x="2715936" y="5349576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лок-схема: узел 29">
            <a:extLst>
              <a:ext uri="{FF2B5EF4-FFF2-40B4-BE49-F238E27FC236}">
                <a16:creationId xmlns:a16="http://schemas.microsoft.com/office/drawing/2014/main" id="{1945D682-34CD-4C38-B7C4-E078FEDAE2FE}"/>
              </a:ext>
            </a:extLst>
          </p:cNvPr>
          <p:cNvSpPr/>
          <p:nvPr/>
        </p:nvSpPr>
        <p:spPr>
          <a:xfrm>
            <a:off x="5653932" y="4981536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лок-схема: узел 30">
            <a:extLst>
              <a:ext uri="{FF2B5EF4-FFF2-40B4-BE49-F238E27FC236}">
                <a16:creationId xmlns:a16="http://schemas.microsoft.com/office/drawing/2014/main" id="{67B11305-1645-469E-AE25-EEDA50FA8F86}"/>
              </a:ext>
            </a:extLst>
          </p:cNvPr>
          <p:cNvSpPr/>
          <p:nvPr/>
        </p:nvSpPr>
        <p:spPr>
          <a:xfrm>
            <a:off x="6534218" y="3102198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узел 31">
            <a:extLst>
              <a:ext uri="{FF2B5EF4-FFF2-40B4-BE49-F238E27FC236}">
                <a16:creationId xmlns:a16="http://schemas.microsoft.com/office/drawing/2014/main" id="{B3AD521B-79DC-4CB8-8C0F-D025964AEE86}"/>
              </a:ext>
            </a:extLst>
          </p:cNvPr>
          <p:cNvSpPr/>
          <p:nvPr/>
        </p:nvSpPr>
        <p:spPr>
          <a:xfrm>
            <a:off x="4149352" y="3413564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лок-схема: узел 32">
            <a:extLst>
              <a:ext uri="{FF2B5EF4-FFF2-40B4-BE49-F238E27FC236}">
                <a16:creationId xmlns:a16="http://schemas.microsoft.com/office/drawing/2014/main" id="{E543F829-0591-46EC-AF20-BB87CD3D33E6}"/>
              </a:ext>
            </a:extLst>
          </p:cNvPr>
          <p:cNvSpPr/>
          <p:nvPr/>
        </p:nvSpPr>
        <p:spPr>
          <a:xfrm>
            <a:off x="2727750" y="3587848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лок-схема: узел 33">
            <a:extLst>
              <a:ext uri="{FF2B5EF4-FFF2-40B4-BE49-F238E27FC236}">
                <a16:creationId xmlns:a16="http://schemas.microsoft.com/office/drawing/2014/main" id="{D0180D98-8156-4EC4-BA27-3D67812631BE}"/>
              </a:ext>
            </a:extLst>
          </p:cNvPr>
          <p:cNvSpPr/>
          <p:nvPr/>
        </p:nvSpPr>
        <p:spPr>
          <a:xfrm>
            <a:off x="6912460" y="4981536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лок-схема: узел 34">
            <a:extLst>
              <a:ext uri="{FF2B5EF4-FFF2-40B4-BE49-F238E27FC236}">
                <a16:creationId xmlns:a16="http://schemas.microsoft.com/office/drawing/2014/main" id="{382C9257-DD0F-4E22-B99E-AFDE3C2405BE}"/>
              </a:ext>
            </a:extLst>
          </p:cNvPr>
          <p:cNvSpPr/>
          <p:nvPr/>
        </p:nvSpPr>
        <p:spPr>
          <a:xfrm>
            <a:off x="7240596" y="3773604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лок-схема: узел 35">
            <a:extLst>
              <a:ext uri="{FF2B5EF4-FFF2-40B4-BE49-F238E27FC236}">
                <a16:creationId xmlns:a16="http://schemas.microsoft.com/office/drawing/2014/main" id="{0FB626DB-B9CC-4131-8F38-AE6B537A7726}"/>
              </a:ext>
            </a:extLst>
          </p:cNvPr>
          <p:cNvSpPr/>
          <p:nvPr/>
        </p:nvSpPr>
        <p:spPr>
          <a:xfrm>
            <a:off x="6712380" y="327011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Блок-схема: узел 36">
            <a:extLst>
              <a:ext uri="{FF2B5EF4-FFF2-40B4-BE49-F238E27FC236}">
                <a16:creationId xmlns:a16="http://schemas.microsoft.com/office/drawing/2014/main" id="{502DFDA6-261E-448F-9221-BE1B6A624012}"/>
              </a:ext>
            </a:extLst>
          </p:cNvPr>
          <p:cNvSpPr/>
          <p:nvPr/>
        </p:nvSpPr>
        <p:spPr>
          <a:xfrm>
            <a:off x="7946974" y="4488856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Блок-схема: узел 37">
            <a:extLst>
              <a:ext uri="{FF2B5EF4-FFF2-40B4-BE49-F238E27FC236}">
                <a16:creationId xmlns:a16="http://schemas.microsoft.com/office/drawing/2014/main" id="{CF863E58-9259-490A-9A19-36E0DE51E2B7}"/>
              </a:ext>
            </a:extLst>
          </p:cNvPr>
          <p:cNvSpPr/>
          <p:nvPr/>
        </p:nvSpPr>
        <p:spPr>
          <a:xfrm>
            <a:off x="6049976" y="5740100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узел 38">
            <a:extLst>
              <a:ext uri="{FF2B5EF4-FFF2-40B4-BE49-F238E27FC236}">
                <a16:creationId xmlns:a16="http://schemas.microsoft.com/office/drawing/2014/main" id="{86B60CBD-6314-4A6C-865F-A2E5356E1C0B}"/>
              </a:ext>
            </a:extLst>
          </p:cNvPr>
          <p:cNvSpPr/>
          <p:nvPr/>
        </p:nvSpPr>
        <p:spPr>
          <a:xfrm>
            <a:off x="4137386" y="5924908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лок-схема: узел 39">
            <a:extLst>
              <a:ext uri="{FF2B5EF4-FFF2-40B4-BE49-F238E27FC236}">
                <a16:creationId xmlns:a16="http://schemas.microsoft.com/office/drawing/2014/main" id="{D1EF12CB-695D-49EB-854A-8050620C3D36}"/>
              </a:ext>
            </a:extLst>
          </p:cNvPr>
          <p:cNvSpPr/>
          <p:nvPr/>
        </p:nvSpPr>
        <p:spPr>
          <a:xfrm>
            <a:off x="7830856" y="5891854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A8C2CDC-12AA-43AF-B62C-A6744464B442}"/>
              </a:ext>
            </a:extLst>
          </p:cNvPr>
          <p:cNvSpPr txBox="1"/>
          <p:nvPr/>
        </p:nvSpPr>
        <p:spPr>
          <a:xfrm>
            <a:off x="508511" y="20230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1B9E6C8-A996-4CB0-AF85-144E532AA1F2}"/>
              </a:ext>
            </a:extLst>
          </p:cNvPr>
          <p:cNvSpPr txBox="1"/>
          <p:nvPr/>
        </p:nvSpPr>
        <p:spPr>
          <a:xfrm>
            <a:off x="1874818" y="224380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26F6574-EB0B-4519-892E-79EBD3FC4FDD}"/>
              </a:ext>
            </a:extLst>
          </p:cNvPr>
          <p:cNvSpPr txBox="1"/>
          <p:nvPr/>
        </p:nvSpPr>
        <p:spPr>
          <a:xfrm>
            <a:off x="6268495" y="1832023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EBD0874-E34F-4E74-B00D-020F7383D1D0}"/>
              </a:ext>
            </a:extLst>
          </p:cNvPr>
          <p:cNvSpPr txBox="1"/>
          <p:nvPr/>
        </p:nvSpPr>
        <p:spPr>
          <a:xfrm>
            <a:off x="7936797" y="1399400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F0E6B33-9435-4BDF-86EA-343D6B9D7AD0}"/>
              </a:ext>
            </a:extLst>
          </p:cNvPr>
          <p:cNvSpPr txBox="1"/>
          <p:nvPr/>
        </p:nvSpPr>
        <p:spPr>
          <a:xfrm>
            <a:off x="4707022" y="1229851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07DD802-2F92-40F0-B402-1726612C58AA}"/>
              </a:ext>
            </a:extLst>
          </p:cNvPr>
          <p:cNvSpPr txBox="1"/>
          <p:nvPr/>
        </p:nvSpPr>
        <p:spPr>
          <a:xfrm>
            <a:off x="7946974" y="312496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BFA953D-E13C-4EFA-B0E3-C526CFF7896D}"/>
              </a:ext>
            </a:extLst>
          </p:cNvPr>
          <p:cNvSpPr txBox="1"/>
          <p:nvPr/>
        </p:nvSpPr>
        <p:spPr>
          <a:xfrm>
            <a:off x="6893340" y="212634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0493DA0-D91F-4E1C-9930-D755EAFFADEB}"/>
              </a:ext>
            </a:extLst>
          </p:cNvPr>
          <p:cNvSpPr txBox="1"/>
          <p:nvPr/>
        </p:nvSpPr>
        <p:spPr>
          <a:xfrm>
            <a:off x="6092899" y="727995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7EAE8F0-5742-464A-93BB-1351C986402E}"/>
              </a:ext>
            </a:extLst>
          </p:cNvPr>
          <p:cNvSpPr txBox="1"/>
          <p:nvPr/>
        </p:nvSpPr>
        <p:spPr>
          <a:xfrm>
            <a:off x="4497631" y="214331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006F9A6-20A6-4149-8918-C4FA7981BD23}"/>
              </a:ext>
            </a:extLst>
          </p:cNvPr>
          <p:cNvSpPr txBox="1"/>
          <p:nvPr/>
        </p:nvSpPr>
        <p:spPr>
          <a:xfrm>
            <a:off x="3265412" y="249359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B696DA3-7475-4DB2-B979-411752D6E057}"/>
              </a:ext>
            </a:extLst>
          </p:cNvPr>
          <p:cNvSpPr txBox="1"/>
          <p:nvPr/>
        </p:nvSpPr>
        <p:spPr>
          <a:xfrm>
            <a:off x="2026843" y="1742675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B68DAF9-4C35-4050-96E1-E3324792F757}"/>
              </a:ext>
            </a:extLst>
          </p:cNvPr>
          <p:cNvSpPr txBox="1"/>
          <p:nvPr/>
        </p:nvSpPr>
        <p:spPr>
          <a:xfrm>
            <a:off x="3519531" y="1256612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14CCEAA-E2C8-48EF-9CEB-FFA04730ADE3}"/>
              </a:ext>
            </a:extLst>
          </p:cNvPr>
          <p:cNvSpPr txBox="1"/>
          <p:nvPr/>
        </p:nvSpPr>
        <p:spPr>
          <a:xfrm>
            <a:off x="5300811" y="3842363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F1BC37A-70E6-49F2-A14D-DE186EA96E3C}"/>
              </a:ext>
            </a:extLst>
          </p:cNvPr>
          <p:cNvSpPr txBox="1"/>
          <p:nvPr/>
        </p:nvSpPr>
        <p:spPr>
          <a:xfrm>
            <a:off x="4303155" y="3327634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2B70049-B698-446A-AACC-2BA5FF9A00A2}"/>
              </a:ext>
            </a:extLst>
          </p:cNvPr>
          <p:cNvSpPr txBox="1"/>
          <p:nvPr/>
        </p:nvSpPr>
        <p:spPr>
          <a:xfrm>
            <a:off x="3131725" y="2467868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CF9D812-33F8-427F-A748-A5D86AF0B504}"/>
              </a:ext>
            </a:extLst>
          </p:cNvPr>
          <p:cNvSpPr txBox="1"/>
          <p:nvPr/>
        </p:nvSpPr>
        <p:spPr>
          <a:xfrm>
            <a:off x="7754461" y="2834989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8C5F3C4-0A30-402A-879B-0623BE9C6D48}"/>
              </a:ext>
            </a:extLst>
          </p:cNvPr>
          <p:cNvSpPr txBox="1"/>
          <p:nvPr/>
        </p:nvSpPr>
        <p:spPr>
          <a:xfrm>
            <a:off x="6695119" y="3003050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356E870-3F06-4905-B268-DF25A63E9628}"/>
              </a:ext>
            </a:extLst>
          </p:cNvPr>
          <p:cNvSpPr txBox="1"/>
          <p:nvPr/>
        </p:nvSpPr>
        <p:spPr>
          <a:xfrm>
            <a:off x="5672582" y="2462755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4FF3496-6442-4A42-A257-6874DE3FE268}"/>
              </a:ext>
            </a:extLst>
          </p:cNvPr>
          <p:cNvSpPr txBox="1"/>
          <p:nvPr/>
        </p:nvSpPr>
        <p:spPr>
          <a:xfrm>
            <a:off x="4229221" y="2504675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7D62112-BC21-4045-B40C-168C8CC0CA57}"/>
              </a:ext>
            </a:extLst>
          </p:cNvPr>
          <p:cNvSpPr txBox="1"/>
          <p:nvPr/>
        </p:nvSpPr>
        <p:spPr>
          <a:xfrm>
            <a:off x="601485" y="1509552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23A335F-C9D8-4EEE-BBAF-1D7C12D949C2}"/>
              </a:ext>
            </a:extLst>
          </p:cNvPr>
          <p:cNvSpPr txBox="1"/>
          <p:nvPr/>
        </p:nvSpPr>
        <p:spPr>
          <a:xfrm>
            <a:off x="910647" y="2526213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79A7355-BDA0-4D4B-A772-367EFE306DE3}"/>
              </a:ext>
            </a:extLst>
          </p:cNvPr>
          <p:cNvSpPr txBox="1"/>
          <p:nvPr/>
        </p:nvSpPr>
        <p:spPr>
          <a:xfrm>
            <a:off x="1963605" y="2909235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81095C3-9157-4CBD-8E40-F4BA198CBFD8}"/>
              </a:ext>
            </a:extLst>
          </p:cNvPr>
          <p:cNvSpPr txBox="1"/>
          <p:nvPr/>
        </p:nvSpPr>
        <p:spPr>
          <a:xfrm>
            <a:off x="8115057" y="4393689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1C18EBD-0D09-4583-A486-41CF7E52CC48}"/>
              </a:ext>
            </a:extLst>
          </p:cNvPr>
          <p:cNvSpPr txBox="1"/>
          <p:nvPr/>
        </p:nvSpPr>
        <p:spPr>
          <a:xfrm>
            <a:off x="7090032" y="4906823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32687BB-4B7F-4A48-8F02-E5D4C99E1E8F}"/>
              </a:ext>
            </a:extLst>
          </p:cNvPr>
          <p:cNvSpPr txBox="1"/>
          <p:nvPr/>
        </p:nvSpPr>
        <p:spPr>
          <a:xfrm>
            <a:off x="7398443" y="3670550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0074F4A-F302-4DDA-9B76-A02FAFAC86EB}"/>
              </a:ext>
            </a:extLst>
          </p:cNvPr>
          <p:cNvSpPr txBox="1"/>
          <p:nvPr/>
        </p:nvSpPr>
        <p:spPr>
          <a:xfrm>
            <a:off x="6611615" y="4017899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CB3E3C0-19B9-43B7-A897-90A7CB718802}"/>
              </a:ext>
            </a:extLst>
          </p:cNvPr>
          <p:cNvSpPr txBox="1"/>
          <p:nvPr/>
        </p:nvSpPr>
        <p:spPr>
          <a:xfrm>
            <a:off x="4780998" y="4878619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8F96753-A733-42D0-8A4A-36327C1E2A71}"/>
              </a:ext>
            </a:extLst>
          </p:cNvPr>
          <p:cNvSpPr txBox="1"/>
          <p:nvPr/>
        </p:nvSpPr>
        <p:spPr>
          <a:xfrm>
            <a:off x="3685240" y="3996130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6F0F9A90-C6CA-4182-8367-08C19EB085FC}"/>
              </a:ext>
            </a:extLst>
          </p:cNvPr>
          <p:cNvSpPr txBox="1"/>
          <p:nvPr/>
        </p:nvSpPr>
        <p:spPr>
          <a:xfrm>
            <a:off x="2896751" y="3477119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ADC2161-53A2-41ED-969C-37D06F1867F6}"/>
              </a:ext>
            </a:extLst>
          </p:cNvPr>
          <p:cNvSpPr txBox="1"/>
          <p:nvPr/>
        </p:nvSpPr>
        <p:spPr>
          <a:xfrm>
            <a:off x="549457" y="3931701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A26C52C-A820-446D-8979-ECBFE98F50F3}"/>
              </a:ext>
            </a:extLst>
          </p:cNvPr>
          <p:cNvSpPr txBox="1"/>
          <p:nvPr/>
        </p:nvSpPr>
        <p:spPr>
          <a:xfrm>
            <a:off x="531602" y="5161163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ABCE7F7-AA89-49CC-A115-FC3DF4D5BCC9}"/>
              </a:ext>
            </a:extLst>
          </p:cNvPr>
          <p:cNvSpPr txBox="1"/>
          <p:nvPr/>
        </p:nvSpPr>
        <p:spPr>
          <a:xfrm>
            <a:off x="2866349" y="5237342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C704CEC-7737-4D48-AD66-F2F4B703389C}"/>
              </a:ext>
            </a:extLst>
          </p:cNvPr>
          <p:cNvSpPr txBox="1"/>
          <p:nvPr/>
        </p:nvSpPr>
        <p:spPr>
          <a:xfrm>
            <a:off x="1858994" y="5080442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C6CF8D6-1368-4417-B4DB-87201ECDAB61}"/>
              </a:ext>
            </a:extLst>
          </p:cNvPr>
          <p:cNvSpPr txBox="1"/>
          <p:nvPr/>
        </p:nvSpPr>
        <p:spPr>
          <a:xfrm>
            <a:off x="1915190" y="3918915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91E1413-1D5A-4FF7-9281-743FEA112E46}"/>
              </a:ext>
            </a:extLst>
          </p:cNvPr>
          <p:cNvSpPr txBox="1"/>
          <p:nvPr/>
        </p:nvSpPr>
        <p:spPr>
          <a:xfrm>
            <a:off x="3690605" y="4870619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3714C93-48E6-47AC-AF92-8D8C81C74BE2}"/>
              </a:ext>
            </a:extLst>
          </p:cNvPr>
          <p:cNvSpPr txBox="1"/>
          <p:nvPr/>
        </p:nvSpPr>
        <p:spPr>
          <a:xfrm>
            <a:off x="4293473" y="5834544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C144E6C-A356-4CFD-99DE-7CFF3D068E02}"/>
              </a:ext>
            </a:extLst>
          </p:cNvPr>
          <p:cNvSpPr txBox="1"/>
          <p:nvPr/>
        </p:nvSpPr>
        <p:spPr>
          <a:xfrm>
            <a:off x="7958786" y="5788137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60A4772-E0EB-4BFE-A021-0BE55ADB6FDD}"/>
              </a:ext>
            </a:extLst>
          </p:cNvPr>
          <p:cNvSpPr txBox="1"/>
          <p:nvPr/>
        </p:nvSpPr>
        <p:spPr>
          <a:xfrm>
            <a:off x="6198585" y="5620268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2EAE13C7-6414-423E-857F-BCC548D2EC50}"/>
              </a:ext>
            </a:extLst>
          </p:cNvPr>
          <p:cNvSpPr txBox="1"/>
          <p:nvPr/>
        </p:nvSpPr>
        <p:spPr>
          <a:xfrm>
            <a:off x="5785555" y="4854853"/>
            <a:ext cx="460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C:\Users\Дим\AppData\Local\Microsoft\Windows\Temporary Internet Files\Content.Word\img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620688"/>
            <a:ext cx="3024336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Дим\AppData\Local\Microsoft\Windows\Temporary Internet Files\Content.Word\img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501008"/>
            <a:ext cx="3096344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Дим\Desktop\В-качестве-наполнителя-можно-взять-солому-или-сушенную-траву-1024x614.jpg"/>
          <p:cNvPicPr>
            <a:picLocks noChangeAspect="1" noChangeArrowheads="1"/>
          </p:cNvPicPr>
          <p:nvPr/>
        </p:nvPicPr>
        <p:blipFill>
          <a:blip r:embed="rId5" cstate="print"/>
          <a:srcRect l="11322" r="13198"/>
          <a:stretch>
            <a:fillRect/>
          </a:stretch>
        </p:blipFill>
        <p:spPr bwMode="auto">
          <a:xfrm>
            <a:off x="1619672" y="620688"/>
            <a:ext cx="3024336" cy="25559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Users\Дим\Desktop\fronpic1.jpg"/>
          <p:cNvPicPr>
            <a:picLocks noChangeAspect="1" noChangeArrowheads="1"/>
          </p:cNvPicPr>
          <p:nvPr/>
        </p:nvPicPr>
        <p:blipFill>
          <a:blip r:embed="rId6" cstate="print"/>
          <a:srcRect l="13388"/>
          <a:stretch>
            <a:fillRect/>
          </a:stretch>
        </p:blipFill>
        <p:spPr bwMode="auto">
          <a:xfrm>
            <a:off x="1547664" y="3573016"/>
            <a:ext cx="2992832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Блок-схема: узел 10"/>
          <p:cNvSpPr/>
          <p:nvPr/>
        </p:nvSpPr>
        <p:spPr>
          <a:xfrm>
            <a:off x="683568" y="2564904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4716016" y="263691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4644008" y="5589240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683568" y="5589240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C:\Users\Дим\AppData\Local\Microsoft\Windows\Temporary Internet Files\Content.Word\img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573016"/>
            <a:ext cx="3024336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Дим\AppData\Local\Microsoft\Windows\Temporary Internet Files\Content.Word\img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501008"/>
            <a:ext cx="3096344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Дим\Desktop\В-качестве-наполнителя-можно-взять-солому-или-сушенную-траву-1024x614.jpg"/>
          <p:cNvPicPr>
            <a:picLocks noChangeAspect="1" noChangeArrowheads="1"/>
          </p:cNvPicPr>
          <p:nvPr/>
        </p:nvPicPr>
        <p:blipFill>
          <a:blip r:embed="rId5" cstate="print"/>
          <a:srcRect l="11322" r="13198"/>
          <a:stretch>
            <a:fillRect/>
          </a:stretch>
        </p:blipFill>
        <p:spPr bwMode="auto">
          <a:xfrm>
            <a:off x="5580112" y="476672"/>
            <a:ext cx="3024336" cy="25559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Users\Дим\Desktop\fronpic1.jpg"/>
          <p:cNvPicPr>
            <a:picLocks noChangeAspect="1" noChangeArrowheads="1"/>
          </p:cNvPicPr>
          <p:nvPr/>
        </p:nvPicPr>
        <p:blipFill>
          <a:blip r:embed="rId6" cstate="print"/>
          <a:srcRect l="13388"/>
          <a:stretch>
            <a:fillRect/>
          </a:stretch>
        </p:blipFill>
        <p:spPr bwMode="auto">
          <a:xfrm>
            <a:off x="1619672" y="476672"/>
            <a:ext cx="2992832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Блок-схема: узел 10"/>
          <p:cNvSpPr/>
          <p:nvPr/>
        </p:nvSpPr>
        <p:spPr>
          <a:xfrm>
            <a:off x="683568" y="2492896"/>
            <a:ext cx="864096" cy="79208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4716016" y="263691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4716016" y="5661248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683568" y="5517232"/>
            <a:ext cx="864096" cy="79208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C:\Users\Дим\AppData\Local\Microsoft\Windows\Temporary Internet Files\Content.Word\img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548680"/>
            <a:ext cx="3024336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Дим\AppData\Local\Microsoft\Windows\Temporary Internet Files\Content.Word\img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429000"/>
            <a:ext cx="3096344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Дим\Desktop\В-качестве-наполнителя-можно-взять-солому-или-сушенную-траву-1024x614.jpg"/>
          <p:cNvPicPr>
            <a:picLocks noChangeAspect="1" noChangeArrowheads="1"/>
          </p:cNvPicPr>
          <p:nvPr/>
        </p:nvPicPr>
        <p:blipFill>
          <a:blip r:embed="rId5" cstate="print"/>
          <a:srcRect l="11322" r="13198"/>
          <a:stretch>
            <a:fillRect/>
          </a:stretch>
        </p:blipFill>
        <p:spPr bwMode="auto">
          <a:xfrm>
            <a:off x="5580112" y="548680"/>
            <a:ext cx="3024336" cy="25559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Users\Дим\Desktop\fronpic1.jpg"/>
          <p:cNvPicPr>
            <a:picLocks noChangeAspect="1" noChangeArrowheads="1"/>
          </p:cNvPicPr>
          <p:nvPr/>
        </p:nvPicPr>
        <p:blipFill>
          <a:blip r:embed="rId6" cstate="print"/>
          <a:srcRect l="13388"/>
          <a:stretch>
            <a:fillRect/>
          </a:stretch>
        </p:blipFill>
        <p:spPr bwMode="auto">
          <a:xfrm>
            <a:off x="1619672" y="3429000"/>
            <a:ext cx="2992832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Блок-схема: узел 10"/>
          <p:cNvSpPr/>
          <p:nvPr/>
        </p:nvSpPr>
        <p:spPr>
          <a:xfrm>
            <a:off x="755576" y="2564904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4716016" y="263691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4716016" y="5589240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755576" y="5589240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C:\Users\Дим\AppData\Local\Microsoft\Windows\Temporary Internet Files\Content.Word\img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429000"/>
            <a:ext cx="3024336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Дим\AppData\Local\Microsoft\Windows\Temporary Internet Files\Content.Word\img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476672"/>
            <a:ext cx="3096344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Дим\Desktop\В-качестве-наполнителя-можно-взять-солому-или-сушенную-траву-1024x614.jpg"/>
          <p:cNvPicPr>
            <a:picLocks noChangeAspect="1" noChangeArrowheads="1"/>
          </p:cNvPicPr>
          <p:nvPr/>
        </p:nvPicPr>
        <p:blipFill>
          <a:blip r:embed="rId5" cstate="print"/>
          <a:srcRect l="11322" r="13198"/>
          <a:stretch>
            <a:fillRect/>
          </a:stretch>
        </p:blipFill>
        <p:spPr bwMode="auto">
          <a:xfrm>
            <a:off x="5580112" y="476672"/>
            <a:ext cx="3024336" cy="25559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Users\Дим\Desktop\fronpic1.jpg"/>
          <p:cNvPicPr>
            <a:picLocks noChangeAspect="1" noChangeArrowheads="1"/>
          </p:cNvPicPr>
          <p:nvPr/>
        </p:nvPicPr>
        <p:blipFill>
          <a:blip r:embed="rId6" cstate="print"/>
          <a:srcRect l="13388"/>
          <a:stretch>
            <a:fillRect/>
          </a:stretch>
        </p:blipFill>
        <p:spPr bwMode="auto">
          <a:xfrm>
            <a:off x="1619672" y="3429000"/>
            <a:ext cx="2992832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Блок-схема: узел 10"/>
          <p:cNvSpPr/>
          <p:nvPr/>
        </p:nvSpPr>
        <p:spPr>
          <a:xfrm>
            <a:off x="683568" y="2564904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4716016" y="2564904"/>
            <a:ext cx="792088" cy="79208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4716016" y="5517232"/>
            <a:ext cx="864096" cy="79208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755576" y="5589240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C:\Users\Дим\AppData\Local\Microsoft\Windows\Temporary Internet Files\Content.Word\img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429000"/>
            <a:ext cx="3024336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Дим\AppData\Local\Microsoft\Windows\Temporary Internet Files\Content.Word\img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476672"/>
            <a:ext cx="3096344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Дим\Desktop\В-качестве-наполнителя-можно-взять-солому-или-сушенную-траву-1024x614.jpg"/>
          <p:cNvPicPr>
            <a:picLocks noChangeAspect="1" noChangeArrowheads="1"/>
          </p:cNvPicPr>
          <p:nvPr/>
        </p:nvPicPr>
        <p:blipFill>
          <a:blip r:embed="rId5" cstate="print"/>
          <a:srcRect l="11322" r="13198"/>
          <a:stretch>
            <a:fillRect/>
          </a:stretch>
        </p:blipFill>
        <p:spPr bwMode="auto">
          <a:xfrm>
            <a:off x="5652120" y="476672"/>
            <a:ext cx="3024336" cy="25559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Users\Дим\Desktop\fronpic1.jpg"/>
          <p:cNvPicPr>
            <a:picLocks noChangeAspect="1" noChangeArrowheads="1"/>
          </p:cNvPicPr>
          <p:nvPr/>
        </p:nvPicPr>
        <p:blipFill>
          <a:blip r:embed="rId6" cstate="print"/>
          <a:srcRect l="13388"/>
          <a:stretch>
            <a:fillRect/>
          </a:stretch>
        </p:blipFill>
        <p:spPr bwMode="auto">
          <a:xfrm>
            <a:off x="1619672" y="3429000"/>
            <a:ext cx="2992832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Блок-схема: узел 10"/>
          <p:cNvSpPr/>
          <p:nvPr/>
        </p:nvSpPr>
        <p:spPr>
          <a:xfrm>
            <a:off x="683568" y="263691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4788024" y="263691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4788024" y="5589240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755576" y="5589240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C:\Users\Дим\AppData\Local\Microsoft\Windows\Temporary Internet Files\Content.Word\img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548680"/>
            <a:ext cx="3024336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Дим\AppData\Local\Microsoft\Windows\Temporary Internet Files\Content.Word\img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548680"/>
            <a:ext cx="3096344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Дим\Desktop\В-качестве-наполнителя-можно-взять-солому-или-сушенную-траву-1024x614.jpg"/>
          <p:cNvPicPr>
            <a:picLocks noChangeAspect="1" noChangeArrowheads="1"/>
          </p:cNvPicPr>
          <p:nvPr/>
        </p:nvPicPr>
        <p:blipFill>
          <a:blip r:embed="rId5" cstate="print"/>
          <a:srcRect l="11322" r="13198"/>
          <a:stretch>
            <a:fillRect/>
          </a:stretch>
        </p:blipFill>
        <p:spPr bwMode="auto">
          <a:xfrm>
            <a:off x="5652120" y="3501008"/>
            <a:ext cx="3024336" cy="25559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Users\Дим\Desktop\fronpic1.jpg"/>
          <p:cNvPicPr>
            <a:picLocks noChangeAspect="1" noChangeArrowheads="1"/>
          </p:cNvPicPr>
          <p:nvPr/>
        </p:nvPicPr>
        <p:blipFill>
          <a:blip r:embed="rId6" cstate="print"/>
          <a:srcRect l="13388"/>
          <a:stretch>
            <a:fillRect/>
          </a:stretch>
        </p:blipFill>
        <p:spPr bwMode="auto">
          <a:xfrm>
            <a:off x="1547664" y="3573016"/>
            <a:ext cx="2992832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Блок-схема: узел 10"/>
          <p:cNvSpPr/>
          <p:nvPr/>
        </p:nvSpPr>
        <p:spPr>
          <a:xfrm>
            <a:off x="611560" y="263691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4716016" y="263691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4716016" y="5517232"/>
            <a:ext cx="792088" cy="79208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611560" y="5517232"/>
            <a:ext cx="864096" cy="79208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C:\Users\Дим\AppData\Local\Microsoft\Windows\Temporary Internet Files\Content.Word\img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429000"/>
            <a:ext cx="3024336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Дим\AppData\Local\Microsoft\Windows\Temporary Internet Files\Content.Word\img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476672"/>
            <a:ext cx="3096344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Дим\Desktop\В-качестве-наполнителя-можно-взять-солому-или-сушенную-траву-1024x614.jpg"/>
          <p:cNvPicPr>
            <a:picLocks noChangeAspect="1" noChangeArrowheads="1"/>
          </p:cNvPicPr>
          <p:nvPr/>
        </p:nvPicPr>
        <p:blipFill>
          <a:blip r:embed="rId5" cstate="print"/>
          <a:srcRect l="11322" r="13198"/>
          <a:stretch>
            <a:fillRect/>
          </a:stretch>
        </p:blipFill>
        <p:spPr bwMode="auto">
          <a:xfrm>
            <a:off x="5580112" y="3429000"/>
            <a:ext cx="3024336" cy="25559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Users\Дим\Desktop\fronpic1.jpg"/>
          <p:cNvPicPr>
            <a:picLocks noChangeAspect="1" noChangeArrowheads="1"/>
          </p:cNvPicPr>
          <p:nvPr/>
        </p:nvPicPr>
        <p:blipFill>
          <a:blip r:embed="rId6" cstate="print"/>
          <a:srcRect l="13388"/>
          <a:stretch>
            <a:fillRect/>
          </a:stretch>
        </p:blipFill>
        <p:spPr bwMode="auto">
          <a:xfrm>
            <a:off x="1691680" y="476672"/>
            <a:ext cx="2992832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Блок-схема: узел 10"/>
          <p:cNvSpPr/>
          <p:nvPr/>
        </p:nvSpPr>
        <p:spPr>
          <a:xfrm>
            <a:off x="755576" y="263691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4716016" y="2708920"/>
            <a:ext cx="720080" cy="648072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4716016" y="5589240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683568" y="5589240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C:\Users\Дим\AppData\Local\Microsoft\Windows\Temporary Internet Files\Content.Word\img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476672"/>
            <a:ext cx="3024336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Дим\AppData\Local\Microsoft\Windows\Temporary Internet Files\Content.Word\img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3501008"/>
            <a:ext cx="3096344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Дим\Desktop\В-качестве-наполнителя-можно-взять-солому-или-сушенную-траву-1024x614.jpg"/>
          <p:cNvPicPr>
            <a:picLocks noChangeAspect="1" noChangeArrowheads="1"/>
          </p:cNvPicPr>
          <p:nvPr/>
        </p:nvPicPr>
        <p:blipFill>
          <a:blip r:embed="rId5" cstate="print"/>
          <a:srcRect l="11322" r="13198"/>
          <a:stretch>
            <a:fillRect/>
          </a:stretch>
        </p:blipFill>
        <p:spPr bwMode="auto">
          <a:xfrm>
            <a:off x="5580112" y="476672"/>
            <a:ext cx="3024336" cy="25559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Users\Дим\Desktop\fronpic1.jpg"/>
          <p:cNvPicPr>
            <a:picLocks noChangeAspect="1" noChangeArrowheads="1"/>
          </p:cNvPicPr>
          <p:nvPr/>
        </p:nvPicPr>
        <p:blipFill>
          <a:blip r:embed="rId6" cstate="print"/>
          <a:srcRect l="13388"/>
          <a:stretch>
            <a:fillRect/>
          </a:stretch>
        </p:blipFill>
        <p:spPr bwMode="auto">
          <a:xfrm>
            <a:off x="5652120" y="3501008"/>
            <a:ext cx="2992832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Блок-схема: узел 10"/>
          <p:cNvSpPr/>
          <p:nvPr/>
        </p:nvSpPr>
        <p:spPr>
          <a:xfrm>
            <a:off x="755576" y="263691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4716016" y="2636912"/>
            <a:ext cx="792088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4860032" y="5589240"/>
            <a:ext cx="720080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755576" y="5589240"/>
            <a:ext cx="720080" cy="72008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39</Words>
  <Application>Microsoft Office PowerPoint</Application>
  <PresentationFormat>Экран (4:3)</PresentationFormat>
  <Paragraphs>39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Дим</dc:creator>
  <cp:lastModifiedBy>Елена Сильнягина</cp:lastModifiedBy>
  <cp:revision>12</cp:revision>
  <cp:lastPrinted>2018-10-15T05:29:25Z</cp:lastPrinted>
  <dcterms:created xsi:type="dcterms:W3CDTF">2018-10-13T08:32:52Z</dcterms:created>
  <dcterms:modified xsi:type="dcterms:W3CDTF">2018-10-15T05:30:13Z</dcterms:modified>
</cp:coreProperties>
</file>