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1" r:id="rId4"/>
    <p:sldId id="262" r:id="rId5"/>
    <p:sldId id="266" r:id="rId6"/>
    <p:sldId id="265" r:id="rId7"/>
    <p:sldId id="267" r:id="rId8"/>
    <p:sldId id="268" r:id="rId9"/>
    <p:sldId id="269" r:id="rId10"/>
    <p:sldId id="270" r:id="rId11"/>
    <p:sldId id="257" r:id="rId12"/>
    <p:sldId id="258" r:id="rId13"/>
    <p:sldId id="259" r:id="rId14"/>
    <p:sldId id="26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43029-4DBF-4001-A88E-E2EBA8D6EC92}" type="doc">
      <dgm:prSet loTypeId="urn:microsoft.com/office/officeart/2005/8/layout/cycle3" loCatId="cycle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BDDADC21-8CA7-4FF4-AFAA-5B30C81D77E4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891ABDBD-4E2E-4E99-BFA3-395937DA7700}" type="parTrans" cxnId="{01B51FF7-FB65-476A-B61F-583FDC1ECD07}">
      <dgm:prSet/>
      <dgm:spPr/>
      <dgm:t>
        <a:bodyPr/>
        <a:lstStyle/>
        <a:p>
          <a:endParaRPr lang="ru-RU"/>
        </a:p>
      </dgm:t>
    </dgm:pt>
    <dgm:pt modelId="{8D8C9E62-EC2C-4BD2-B5B3-6FFA0725B466}" type="sibTrans" cxnId="{01B51FF7-FB65-476A-B61F-583FDC1ECD07}">
      <dgm:prSet/>
      <dgm:spPr/>
      <dgm:t>
        <a:bodyPr/>
        <a:lstStyle/>
        <a:p>
          <a:endParaRPr lang="ru-RU"/>
        </a:p>
      </dgm:t>
    </dgm:pt>
    <dgm:pt modelId="{5F52F65F-3E3D-4B1D-93DF-8A876B51FF23}">
      <dgm:prSet phldrT="[Текст]"/>
      <dgm:spPr/>
      <dgm:t>
        <a:bodyPr/>
        <a:lstStyle/>
        <a:p>
          <a:endParaRPr lang="ru-RU" dirty="0"/>
        </a:p>
      </dgm:t>
    </dgm:pt>
    <dgm:pt modelId="{EEBF3223-028B-43C7-9AF9-68A7ABA8CB98}" type="parTrans" cxnId="{83C9FDE5-09C8-49A6-B542-50C85B5DEE76}">
      <dgm:prSet/>
      <dgm:spPr/>
      <dgm:t>
        <a:bodyPr/>
        <a:lstStyle/>
        <a:p>
          <a:endParaRPr lang="ru-RU"/>
        </a:p>
      </dgm:t>
    </dgm:pt>
    <dgm:pt modelId="{0CBEAEE4-FDA8-46A7-B216-98BAD00A37E5}" type="sibTrans" cxnId="{83C9FDE5-09C8-49A6-B542-50C85B5DEE76}">
      <dgm:prSet/>
      <dgm:spPr/>
      <dgm:t>
        <a:bodyPr/>
        <a:lstStyle/>
        <a:p>
          <a:endParaRPr lang="ru-RU"/>
        </a:p>
      </dgm:t>
    </dgm:pt>
    <dgm:pt modelId="{1756ACDA-BF1C-49D7-BE91-29B03DFD4C5F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24E8BF9D-B560-46CB-9219-F62F54C940E1}" type="parTrans" cxnId="{18274943-AFE9-418A-9BF8-869C67C01004}">
      <dgm:prSet/>
      <dgm:spPr/>
      <dgm:t>
        <a:bodyPr/>
        <a:lstStyle/>
        <a:p>
          <a:endParaRPr lang="ru-RU"/>
        </a:p>
      </dgm:t>
    </dgm:pt>
    <dgm:pt modelId="{8791492F-F003-4E4E-BA5B-438E19026943}" type="sibTrans" cxnId="{18274943-AFE9-418A-9BF8-869C67C01004}">
      <dgm:prSet/>
      <dgm:spPr/>
      <dgm:t>
        <a:bodyPr/>
        <a:lstStyle/>
        <a:p>
          <a:endParaRPr lang="ru-RU"/>
        </a:p>
      </dgm:t>
    </dgm:pt>
    <dgm:pt modelId="{4C3C98DE-465E-418D-AA52-61AA9DFD4ECD}">
      <dgm:prSet phldrT="[Текст]"/>
      <dgm:spPr/>
      <dgm:t>
        <a:bodyPr/>
        <a:lstStyle/>
        <a:p>
          <a:endParaRPr lang="ru-RU" dirty="0"/>
        </a:p>
      </dgm:t>
    </dgm:pt>
    <dgm:pt modelId="{DFBBFAD9-6105-43FB-904E-2B02C1D67CA7}" type="parTrans" cxnId="{D9E4E5AF-43FE-45C2-8D24-5C6313172166}">
      <dgm:prSet/>
      <dgm:spPr/>
      <dgm:t>
        <a:bodyPr/>
        <a:lstStyle/>
        <a:p>
          <a:endParaRPr lang="ru-RU"/>
        </a:p>
      </dgm:t>
    </dgm:pt>
    <dgm:pt modelId="{832C33E7-B277-4EB5-8396-9CFA10E15C29}" type="sibTrans" cxnId="{D9E4E5AF-43FE-45C2-8D24-5C6313172166}">
      <dgm:prSet/>
      <dgm:spPr/>
      <dgm:t>
        <a:bodyPr/>
        <a:lstStyle/>
        <a:p>
          <a:endParaRPr lang="ru-RU"/>
        </a:p>
      </dgm:t>
    </dgm:pt>
    <dgm:pt modelId="{12571284-A5E5-4940-A54D-E3091FF656C2}">
      <dgm:prSet phldrT="[Текст]"/>
      <dgm:spPr/>
      <dgm:t>
        <a:bodyPr/>
        <a:lstStyle/>
        <a:p>
          <a:r>
            <a:rPr lang="ru-RU" smtClean="0"/>
            <a:t> </a:t>
          </a:r>
          <a:endParaRPr lang="ru-RU" dirty="0"/>
        </a:p>
      </dgm:t>
    </dgm:pt>
    <dgm:pt modelId="{E6E57E65-7012-4043-A9B2-B226CD4534F8}" type="parTrans" cxnId="{F9695E11-62E5-4131-B2C0-895291B35D8C}">
      <dgm:prSet/>
      <dgm:spPr/>
      <dgm:t>
        <a:bodyPr/>
        <a:lstStyle/>
        <a:p>
          <a:endParaRPr lang="ru-RU"/>
        </a:p>
      </dgm:t>
    </dgm:pt>
    <dgm:pt modelId="{8075F5B0-E1F6-4365-9F2C-190EF4B05220}" type="sibTrans" cxnId="{F9695E11-62E5-4131-B2C0-895291B35D8C}">
      <dgm:prSet/>
      <dgm:spPr/>
      <dgm:t>
        <a:bodyPr/>
        <a:lstStyle/>
        <a:p>
          <a:endParaRPr lang="ru-RU"/>
        </a:p>
      </dgm:t>
    </dgm:pt>
    <dgm:pt modelId="{7A88E427-483A-45EA-A54B-7E0945451B6E}" type="pres">
      <dgm:prSet presAssocID="{FE843029-4DBF-4001-A88E-E2EBA8D6EC9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697B2D-D89F-414B-A158-66F0CF304ABC}" type="pres">
      <dgm:prSet presAssocID="{FE843029-4DBF-4001-A88E-E2EBA8D6EC92}" presName="cycle" presStyleCnt="0"/>
      <dgm:spPr/>
      <dgm:t>
        <a:bodyPr/>
        <a:lstStyle/>
        <a:p>
          <a:endParaRPr lang="ru-RU"/>
        </a:p>
      </dgm:t>
    </dgm:pt>
    <dgm:pt modelId="{F332069E-E2AE-40BD-8D64-710BCA9B8D5E}" type="pres">
      <dgm:prSet presAssocID="{5F52F65F-3E3D-4B1D-93DF-8A876B51FF2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0B97A-3D64-4685-9790-AD7F24DC41FD}" type="pres">
      <dgm:prSet presAssocID="{0CBEAEE4-FDA8-46A7-B216-98BAD00A37E5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D3029E6C-BE59-4122-998B-15AAD66F054F}" type="pres">
      <dgm:prSet presAssocID="{1756ACDA-BF1C-49D7-BE91-29B03DFD4C5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F07EA-9ACE-40B5-93B5-804C89B5C7FD}" type="pres">
      <dgm:prSet presAssocID="{4C3C98DE-465E-418D-AA52-61AA9DFD4EC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F546-B1BF-43A1-9417-336BAD389C29}" type="pres">
      <dgm:prSet presAssocID="{12571284-A5E5-4940-A54D-E3091FF656C2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0076E-A0E4-45B7-ADB8-99175AC4C7E5}" type="pres">
      <dgm:prSet presAssocID="{BDDADC21-8CA7-4FF4-AFAA-5B30C81D77E4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6B57AF-00E0-4A3B-8B9B-7942A3BFEED3}" type="presOf" srcId="{FE843029-4DBF-4001-A88E-E2EBA8D6EC92}" destId="{7A88E427-483A-45EA-A54B-7E0945451B6E}" srcOrd="0" destOrd="0" presId="urn:microsoft.com/office/officeart/2005/8/layout/cycle3"/>
    <dgm:cxn modelId="{5E419894-8DC4-42EE-A2C6-0503D6CC2A9A}" type="presOf" srcId="{4C3C98DE-465E-418D-AA52-61AA9DFD4ECD}" destId="{CBEF07EA-9ACE-40B5-93B5-804C89B5C7FD}" srcOrd="0" destOrd="0" presId="urn:microsoft.com/office/officeart/2005/8/layout/cycle3"/>
    <dgm:cxn modelId="{83C9FDE5-09C8-49A6-B542-50C85B5DEE76}" srcId="{FE843029-4DBF-4001-A88E-E2EBA8D6EC92}" destId="{5F52F65F-3E3D-4B1D-93DF-8A876B51FF23}" srcOrd="0" destOrd="0" parTransId="{EEBF3223-028B-43C7-9AF9-68A7ABA8CB98}" sibTransId="{0CBEAEE4-FDA8-46A7-B216-98BAD00A37E5}"/>
    <dgm:cxn modelId="{F9695E11-62E5-4131-B2C0-895291B35D8C}" srcId="{FE843029-4DBF-4001-A88E-E2EBA8D6EC92}" destId="{12571284-A5E5-4940-A54D-E3091FF656C2}" srcOrd="3" destOrd="0" parTransId="{E6E57E65-7012-4043-A9B2-B226CD4534F8}" sibTransId="{8075F5B0-E1F6-4365-9F2C-190EF4B05220}"/>
    <dgm:cxn modelId="{D9E4E5AF-43FE-45C2-8D24-5C6313172166}" srcId="{FE843029-4DBF-4001-A88E-E2EBA8D6EC92}" destId="{4C3C98DE-465E-418D-AA52-61AA9DFD4ECD}" srcOrd="2" destOrd="0" parTransId="{DFBBFAD9-6105-43FB-904E-2B02C1D67CA7}" sibTransId="{832C33E7-B277-4EB5-8396-9CFA10E15C29}"/>
    <dgm:cxn modelId="{FBE16A89-4718-4733-B181-14C8C14CE039}" type="presOf" srcId="{12571284-A5E5-4940-A54D-E3091FF656C2}" destId="{16DCF546-B1BF-43A1-9417-336BAD389C29}" srcOrd="0" destOrd="0" presId="urn:microsoft.com/office/officeart/2005/8/layout/cycle3"/>
    <dgm:cxn modelId="{83746421-668C-4F3B-85F5-27BF111CF0FB}" type="presOf" srcId="{1756ACDA-BF1C-49D7-BE91-29B03DFD4C5F}" destId="{D3029E6C-BE59-4122-998B-15AAD66F054F}" srcOrd="0" destOrd="0" presId="urn:microsoft.com/office/officeart/2005/8/layout/cycle3"/>
    <dgm:cxn modelId="{D5DB8BE2-8D60-47FA-BE33-1D74AE18A303}" type="presOf" srcId="{BDDADC21-8CA7-4FF4-AFAA-5B30C81D77E4}" destId="{A890076E-A0E4-45B7-ADB8-99175AC4C7E5}" srcOrd="0" destOrd="0" presId="urn:microsoft.com/office/officeart/2005/8/layout/cycle3"/>
    <dgm:cxn modelId="{169916EB-086F-4607-95D2-2007E75800F3}" type="presOf" srcId="{5F52F65F-3E3D-4B1D-93DF-8A876B51FF23}" destId="{F332069E-E2AE-40BD-8D64-710BCA9B8D5E}" srcOrd="0" destOrd="0" presId="urn:microsoft.com/office/officeart/2005/8/layout/cycle3"/>
    <dgm:cxn modelId="{01B51FF7-FB65-476A-B61F-583FDC1ECD07}" srcId="{FE843029-4DBF-4001-A88E-E2EBA8D6EC92}" destId="{BDDADC21-8CA7-4FF4-AFAA-5B30C81D77E4}" srcOrd="4" destOrd="0" parTransId="{891ABDBD-4E2E-4E99-BFA3-395937DA7700}" sibTransId="{8D8C9E62-EC2C-4BD2-B5B3-6FFA0725B466}"/>
    <dgm:cxn modelId="{18274943-AFE9-418A-9BF8-869C67C01004}" srcId="{FE843029-4DBF-4001-A88E-E2EBA8D6EC92}" destId="{1756ACDA-BF1C-49D7-BE91-29B03DFD4C5F}" srcOrd="1" destOrd="0" parTransId="{24E8BF9D-B560-46CB-9219-F62F54C940E1}" sibTransId="{8791492F-F003-4E4E-BA5B-438E19026943}"/>
    <dgm:cxn modelId="{56137DBE-4E59-478C-A469-39BF16FB32AB}" type="presOf" srcId="{0CBEAEE4-FDA8-46A7-B216-98BAD00A37E5}" destId="{FC60B97A-3D64-4685-9790-AD7F24DC41FD}" srcOrd="0" destOrd="0" presId="urn:microsoft.com/office/officeart/2005/8/layout/cycle3"/>
    <dgm:cxn modelId="{DD3ACF32-FE01-44F8-8979-E36DBE5C68E6}" type="presParOf" srcId="{7A88E427-483A-45EA-A54B-7E0945451B6E}" destId="{62697B2D-D89F-414B-A158-66F0CF304ABC}" srcOrd="0" destOrd="0" presId="urn:microsoft.com/office/officeart/2005/8/layout/cycle3"/>
    <dgm:cxn modelId="{DB0D7BCF-2EEC-4C64-B046-D0A80A363AD1}" type="presParOf" srcId="{62697B2D-D89F-414B-A158-66F0CF304ABC}" destId="{F332069E-E2AE-40BD-8D64-710BCA9B8D5E}" srcOrd="0" destOrd="0" presId="urn:microsoft.com/office/officeart/2005/8/layout/cycle3"/>
    <dgm:cxn modelId="{443F856A-A426-42D1-B4DA-83BCC1F4784C}" type="presParOf" srcId="{62697B2D-D89F-414B-A158-66F0CF304ABC}" destId="{FC60B97A-3D64-4685-9790-AD7F24DC41FD}" srcOrd="1" destOrd="0" presId="urn:microsoft.com/office/officeart/2005/8/layout/cycle3"/>
    <dgm:cxn modelId="{96DE7F4B-B314-4A9B-B8FA-411174194606}" type="presParOf" srcId="{62697B2D-D89F-414B-A158-66F0CF304ABC}" destId="{D3029E6C-BE59-4122-998B-15AAD66F054F}" srcOrd="2" destOrd="0" presId="urn:microsoft.com/office/officeart/2005/8/layout/cycle3"/>
    <dgm:cxn modelId="{31F8BFE8-A39F-48DA-BB06-1022FC474D36}" type="presParOf" srcId="{62697B2D-D89F-414B-A158-66F0CF304ABC}" destId="{CBEF07EA-9ACE-40B5-93B5-804C89B5C7FD}" srcOrd="3" destOrd="0" presId="urn:microsoft.com/office/officeart/2005/8/layout/cycle3"/>
    <dgm:cxn modelId="{D9840E8C-F8D3-4FF5-B259-24E9D9850B68}" type="presParOf" srcId="{62697B2D-D89F-414B-A158-66F0CF304ABC}" destId="{16DCF546-B1BF-43A1-9417-336BAD389C29}" srcOrd="4" destOrd="0" presId="urn:microsoft.com/office/officeart/2005/8/layout/cycle3"/>
    <dgm:cxn modelId="{CA0DC4C6-6678-452A-AD38-B0F3BF5B7D7E}" type="presParOf" srcId="{62697B2D-D89F-414B-A158-66F0CF304ABC}" destId="{A890076E-A0E4-45B7-ADB8-99175AC4C7E5}" srcOrd="5" destOrd="0" presId="urn:microsoft.com/office/officeart/2005/8/layout/cycle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843029-4DBF-4001-A88E-E2EBA8D6EC92}" type="doc">
      <dgm:prSet loTypeId="urn:microsoft.com/office/officeart/2005/8/layout/cycle3" loCatId="cycle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DDADC21-8CA7-4FF4-AFAA-5B30C81D77E4}">
      <dgm:prSet phldrT="[Текст]"/>
      <dgm:spPr/>
      <dgm:t>
        <a:bodyPr/>
        <a:lstStyle/>
        <a:p>
          <a:endParaRPr lang="ru-RU" dirty="0"/>
        </a:p>
      </dgm:t>
    </dgm:pt>
    <dgm:pt modelId="{891ABDBD-4E2E-4E99-BFA3-395937DA7700}" type="parTrans" cxnId="{01B51FF7-FB65-476A-B61F-583FDC1ECD07}">
      <dgm:prSet/>
      <dgm:spPr/>
      <dgm:t>
        <a:bodyPr/>
        <a:lstStyle/>
        <a:p>
          <a:endParaRPr lang="ru-RU"/>
        </a:p>
      </dgm:t>
    </dgm:pt>
    <dgm:pt modelId="{8D8C9E62-EC2C-4BD2-B5B3-6FFA0725B466}" type="sibTrans" cxnId="{01B51FF7-FB65-476A-B61F-583FDC1ECD07}">
      <dgm:prSet/>
      <dgm:spPr/>
      <dgm:t>
        <a:bodyPr/>
        <a:lstStyle/>
        <a:p>
          <a:endParaRPr lang="ru-RU"/>
        </a:p>
      </dgm:t>
    </dgm:pt>
    <dgm:pt modelId="{5F52F65F-3E3D-4B1D-93DF-8A876B51FF23}">
      <dgm:prSet phldrT="[Текст]"/>
      <dgm:spPr/>
      <dgm:t>
        <a:bodyPr/>
        <a:lstStyle/>
        <a:p>
          <a:endParaRPr lang="ru-RU" dirty="0"/>
        </a:p>
      </dgm:t>
    </dgm:pt>
    <dgm:pt modelId="{EEBF3223-028B-43C7-9AF9-68A7ABA8CB98}" type="parTrans" cxnId="{83C9FDE5-09C8-49A6-B542-50C85B5DEE76}">
      <dgm:prSet/>
      <dgm:spPr/>
      <dgm:t>
        <a:bodyPr/>
        <a:lstStyle/>
        <a:p>
          <a:endParaRPr lang="ru-RU"/>
        </a:p>
      </dgm:t>
    </dgm:pt>
    <dgm:pt modelId="{0CBEAEE4-FDA8-46A7-B216-98BAD00A37E5}" type="sibTrans" cxnId="{83C9FDE5-09C8-49A6-B542-50C85B5DEE76}">
      <dgm:prSet/>
      <dgm:spPr/>
      <dgm:t>
        <a:bodyPr/>
        <a:lstStyle/>
        <a:p>
          <a:endParaRPr lang="ru-RU"/>
        </a:p>
      </dgm:t>
    </dgm:pt>
    <dgm:pt modelId="{1756ACDA-BF1C-49D7-BE91-29B03DFD4C5F}">
      <dgm:prSet phldrT="[Текст]"/>
      <dgm:spPr/>
      <dgm:t>
        <a:bodyPr/>
        <a:lstStyle/>
        <a:p>
          <a:endParaRPr lang="ru-RU" dirty="0"/>
        </a:p>
      </dgm:t>
    </dgm:pt>
    <dgm:pt modelId="{24E8BF9D-B560-46CB-9219-F62F54C940E1}" type="parTrans" cxnId="{18274943-AFE9-418A-9BF8-869C67C01004}">
      <dgm:prSet/>
      <dgm:spPr/>
      <dgm:t>
        <a:bodyPr/>
        <a:lstStyle/>
        <a:p>
          <a:endParaRPr lang="ru-RU"/>
        </a:p>
      </dgm:t>
    </dgm:pt>
    <dgm:pt modelId="{8791492F-F003-4E4E-BA5B-438E19026943}" type="sibTrans" cxnId="{18274943-AFE9-418A-9BF8-869C67C01004}">
      <dgm:prSet/>
      <dgm:spPr/>
      <dgm:t>
        <a:bodyPr/>
        <a:lstStyle/>
        <a:p>
          <a:endParaRPr lang="ru-RU"/>
        </a:p>
      </dgm:t>
    </dgm:pt>
    <dgm:pt modelId="{4C3C98DE-465E-418D-AA52-61AA9DFD4ECD}">
      <dgm:prSet phldrT="[Текст]"/>
      <dgm:spPr/>
      <dgm:t>
        <a:bodyPr/>
        <a:lstStyle/>
        <a:p>
          <a:endParaRPr lang="ru-RU" dirty="0"/>
        </a:p>
      </dgm:t>
    </dgm:pt>
    <dgm:pt modelId="{DFBBFAD9-6105-43FB-904E-2B02C1D67CA7}" type="parTrans" cxnId="{D9E4E5AF-43FE-45C2-8D24-5C6313172166}">
      <dgm:prSet/>
      <dgm:spPr/>
      <dgm:t>
        <a:bodyPr/>
        <a:lstStyle/>
        <a:p>
          <a:endParaRPr lang="ru-RU"/>
        </a:p>
      </dgm:t>
    </dgm:pt>
    <dgm:pt modelId="{832C33E7-B277-4EB5-8396-9CFA10E15C29}" type="sibTrans" cxnId="{D9E4E5AF-43FE-45C2-8D24-5C6313172166}">
      <dgm:prSet/>
      <dgm:spPr/>
      <dgm:t>
        <a:bodyPr/>
        <a:lstStyle/>
        <a:p>
          <a:endParaRPr lang="ru-RU"/>
        </a:p>
      </dgm:t>
    </dgm:pt>
    <dgm:pt modelId="{12571284-A5E5-4940-A54D-E3091FF656C2}">
      <dgm:prSet phldrT="[Текст]"/>
      <dgm:spPr/>
      <dgm:t>
        <a:bodyPr/>
        <a:lstStyle/>
        <a:p>
          <a:endParaRPr lang="ru-RU" dirty="0"/>
        </a:p>
      </dgm:t>
    </dgm:pt>
    <dgm:pt modelId="{E6E57E65-7012-4043-A9B2-B226CD4534F8}" type="parTrans" cxnId="{F9695E11-62E5-4131-B2C0-895291B35D8C}">
      <dgm:prSet/>
      <dgm:spPr/>
      <dgm:t>
        <a:bodyPr/>
        <a:lstStyle/>
        <a:p>
          <a:endParaRPr lang="ru-RU"/>
        </a:p>
      </dgm:t>
    </dgm:pt>
    <dgm:pt modelId="{8075F5B0-E1F6-4365-9F2C-190EF4B05220}" type="sibTrans" cxnId="{F9695E11-62E5-4131-B2C0-895291B35D8C}">
      <dgm:prSet/>
      <dgm:spPr/>
      <dgm:t>
        <a:bodyPr/>
        <a:lstStyle/>
        <a:p>
          <a:endParaRPr lang="ru-RU"/>
        </a:p>
      </dgm:t>
    </dgm:pt>
    <dgm:pt modelId="{7A88E427-483A-45EA-A54B-7E0945451B6E}" type="pres">
      <dgm:prSet presAssocID="{FE843029-4DBF-4001-A88E-E2EBA8D6EC9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697B2D-D89F-414B-A158-66F0CF304ABC}" type="pres">
      <dgm:prSet presAssocID="{FE843029-4DBF-4001-A88E-E2EBA8D6EC92}" presName="cycle" presStyleCnt="0"/>
      <dgm:spPr/>
      <dgm:t>
        <a:bodyPr/>
        <a:lstStyle/>
        <a:p>
          <a:endParaRPr lang="ru-RU"/>
        </a:p>
      </dgm:t>
    </dgm:pt>
    <dgm:pt modelId="{F332069E-E2AE-40BD-8D64-710BCA9B8D5E}" type="pres">
      <dgm:prSet presAssocID="{5F52F65F-3E3D-4B1D-93DF-8A876B51FF2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0B97A-3D64-4685-9790-AD7F24DC41FD}" type="pres">
      <dgm:prSet presAssocID="{0CBEAEE4-FDA8-46A7-B216-98BAD00A37E5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D3029E6C-BE59-4122-998B-15AAD66F054F}" type="pres">
      <dgm:prSet presAssocID="{1756ACDA-BF1C-49D7-BE91-29B03DFD4C5F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F07EA-9ACE-40B5-93B5-804C89B5C7FD}" type="pres">
      <dgm:prSet presAssocID="{4C3C98DE-465E-418D-AA52-61AA9DFD4EC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CF546-B1BF-43A1-9417-336BAD389C29}" type="pres">
      <dgm:prSet presAssocID="{12571284-A5E5-4940-A54D-E3091FF656C2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0076E-A0E4-45B7-ADB8-99175AC4C7E5}" type="pres">
      <dgm:prSet presAssocID="{BDDADC21-8CA7-4FF4-AFAA-5B30C81D77E4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7B90F5-2178-4A68-AD6B-B3D0E241C8EE}" type="presOf" srcId="{BDDADC21-8CA7-4FF4-AFAA-5B30C81D77E4}" destId="{A890076E-A0E4-45B7-ADB8-99175AC4C7E5}" srcOrd="0" destOrd="0" presId="urn:microsoft.com/office/officeart/2005/8/layout/cycle3"/>
    <dgm:cxn modelId="{7E0DB312-5BC1-4726-A6A5-096ACBC4599B}" type="presOf" srcId="{5F52F65F-3E3D-4B1D-93DF-8A876B51FF23}" destId="{F332069E-E2AE-40BD-8D64-710BCA9B8D5E}" srcOrd="0" destOrd="0" presId="urn:microsoft.com/office/officeart/2005/8/layout/cycle3"/>
    <dgm:cxn modelId="{07546E59-DB18-4637-9DF1-2B102D18B421}" type="presOf" srcId="{12571284-A5E5-4940-A54D-E3091FF656C2}" destId="{16DCF546-B1BF-43A1-9417-336BAD389C29}" srcOrd="0" destOrd="0" presId="urn:microsoft.com/office/officeart/2005/8/layout/cycle3"/>
    <dgm:cxn modelId="{7AE71362-056D-4EEC-AB1C-9DCE39E66956}" type="presOf" srcId="{1756ACDA-BF1C-49D7-BE91-29B03DFD4C5F}" destId="{D3029E6C-BE59-4122-998B-15AAD66F054F}" srcOrd="0" destOrd="0" presId="urn:microsoft.com/office/officeart/2005/8/layout/cycle3"/>
    <dgm:cxn modelId="{438F2D87-8D0B-4EDA-94AD-2A825C6AA420}" type="presOf" srcId="{4C3C98DE-465E-418D-AA52-61AA9DFD4ECD}" destId="{CBEF07EA-9ACE-40B5-93B5-804C89B5C7FD}" srcOrd="0" destOrd="0" presId="urn:microsoft.com/office/officeart/2005/8/layout/cycle3"/>
    <dgm:cxn modelId="{E11CFA9A-5EC2-4620-9BEB-2481CFEC8BF0}" type="presOf" srcId="{0CBEAEE4-FDA8-46A7-B216-98BAD00A37E5}" destId="{FC60B97A-3D64-4685-9790-AD7F24DC41FD}" srcOrd="0" destOrd="0" presId="urn:microsoft.com/office/officeart/2005/8/layout/cycle3"/>
    <dgm:cxn modelId="{F9695E11-62E5-4131-B2C0-895291B35D8C}" srcId="{FE843029-4DBF-4001-A88E-E2EBA8D6EC92}" destId="{12571284-A5E5-4940-A54D-E3091FF656C2}" srcOrd="3" destOrd="0" parTransId="{E6E57E65-7012-4043-A9B2-B226CD4534F8}" sibTransId="{8075F5B0-E1F6-4365-9F2C-190EF4B05220}"/>
    <dgm:cxn modelId="{83C9FDE5-09C8-49A6-B542-50C85B5DEE76}" srcId="{FE843029-4DBF-4001-A88E-E2EBA8D6EC92}" destId="{5F52F65F-3E3D-4B1D-93DF-8A876B51FF23}" srcOrd="0" destOrd="0" parTransId="{EEBF3223-028B-43C7-9AF9-68A7ABA8CB98}" sibTransId="{0CBEAEE4-FDA8-46A7-B216-98BAD00A37E5}"/>
    <dgm:cxn modelId="{D9E4E5AF-43FE-45C2-8D24-5C6313172166}" srcId="{FE843029-4DBF-4001-A88E-E2EBA8D6EC92}" destId="{4C3C98DE-465E-418D-AA52-61AA9DFD4ECD}" srcOrd="2" destOrd="0" parTransId="{DFBBFAD9-6105-43FB-904E-2B02C1D67CA7}" sibTransId="{832C33E7-B277-4EB5-8396-9CFA10E15C29}"/>
    <dgm:cxn modelId="{25FEB0B3-3361-4F3C-B272-C9F7AEBF9FE3}" type="presOf" srcId="{FE843029-4DBF-4001-A88E-E2EBA8D6EC92}" destId="{7A88E427-483A-45EA-A54B-7E0945451B6E}" srcOrd="0" destOrd="0" presId="urn:microsoft.com/office/officeart/2005/8/layout/cycle3"/>
    <dgm:cxn modelId="{01B51FF7-FB65-476A-B61F-583FDC1ECD07}" srcId="{FE843029-4DBF-4001-A88E-E2EBA8D6EC92}" destId="{BDDADC21-8CA7-4FF4-AFAA-5B30C81D77E4}" srcOrd="4" destOrd="0" parTransId="{891ABDBD-4E2E-4E99-BFA3-395937DA7700}" sibTransId="{8D8C9E62-EC2C-4BD2-B5B3-6FFA0725B466}"/>
    <dgm:cxn modelId="{18274943-AFE9-418A-9BF8-869C67C01004}" srcId="{FE843029-4DBF-4001-A88E-E2EBA8D6EC92}" destId="{1756ACDA-BF1C-49D7-BE91-29B03DFD4C5F}" srcOrd="1" destOrd="0" parTransId="{24E8BF9D-B560-46CB-9219-F62F54C940E1}" sibTransId="{8791492F-F003-4E4E-BA5B-438E19026943}"/>
    <dgm:cxn modelId="{B1780E0E-2D49-4F52-AB58-3248C538E698}" type="presParOf" srcId="{7A88E427-483A-45EA-A54B-7E0945451B6E}" destId="{62697B2D-D89F-414B-A158-66F0CF304ABC}" srcOrd="0" destOrd="0" presId="urn:microsoft.com/office/officeart/2005/8/layout/cycle3"/>
    <dgm:cxn modelId="{57B2D6AB-340D-4A63-81E9-1E6B4B10157D}" type="presParOf" srcId="{62697B2D-D89F-414B-A158-66F0CF304ABC}" destId="{F332069E-E2AE-40BD-8D64-710BCA9B8D5E}" srcOrd="0" destOrd="0" presId="urn:microsoft.com/office/officeart/2005/8/layout/cycle3"/>
    <dgm:cxn modelId="{895200F4-DA33-42E6-BB30-DCAF331BEE3C}" type="presParOf" srcId="{62697B2D-D89F-414B-A158-66F0CF304ABC}" destId="{FC60B97A-3D64-4685-9790-AD7F24DC41FD}" srcOrd="1" destOrd="0" presId="urn:microsoft.com/office/officeart/2005/8/layout/cycle3"/>
    <dgm:cxn modelId="{1692944A-EB21-4A64-B5D8-61D3CABD7D0A}" type="presParOf" srcId="{62697B2D-D89F-414B-A158-66F0CF304ABC}" destId="{D3029E6C-BE59-4122-998B-15AAD66F054F}" srcOrd="2" destOrd="0" presId="urn:microsoft.com/office/officeart/2005/8/layout/cycle3"/>
    <dgm:cxn modelId="{7FB0DDB8-69E3-4588-89A7-6F864F75154C}" type="presParOf" srcId="{62697B2D-D89F-414B-A158-66F0CF304ABC}" destId="{CBEF07EA-9ACE-40B5-93B5-804C89B5C7FD}" srcOrd="3" destOrd="0" presId="urn:microsoft.com/office/officeart/2005/8/layout/cycle3"/>
    <dgm:cxn modelId="{9EA63EE1-24B5-4480-B990-E648032FD8D9}" type="presParOf" srcId="{62697B2D-D89F-414B-A158-66F0CF304ABC}" destId="{16DCF546-B1BF-43A1-9417-336BAD389C29}" srcOrd="4" destOrd="0" presId="urn:microsoft.com/office/officeart/2005/8/layout/cycle3"/>
    <dgm:cxn modelId="{C66D92A3-73A5-447D-B310-4188A2ADCA64}" type="presParOf" srcId="{62697B2D-D89F-414B-A158-66F0CF304ABC}" destId="{A890076E-A0E4-45B7-ADB8-99175AC4C7E5}" srcOrd="5" destOrd="0" presId="urn:microsoft.com/office/officeart/2005/8/layout/cycle3"/>
  </dgm:cxnLst>
  <dgm:bg/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60B97A-3D64-4685-9790-AD7F24DC41FD}">
      <dsp:nvSpPr>
        <dsp:cNvPr id="0" name=""/>
        <dsp:cNvSpPr/>
      </dsp:nvSpPr>
      <dsp:spPr>
        <a:xfrm>
          <a:off x="488473" y="300267"/>
          <a:ext cx="3739069" cy="3739069"/>
        </a:xfrm>
        <a:prstGeom prst="circularArrow">
          <a:avLst>
            <a:gd name="adj1" fmla="val 5544"/>
            <a:gd name="adj2" fmla="val 330680"/>
            <a:gd name="adj3" fmla="val 13867800"/>
            <a:gd name="adj4" fmla="val 17330300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32069E-E2AE-40BD-8D64-710BCA9B8D5E}">
      <dsp:nvSpPr>
        <dsp:cNvPr id="0" name=""/>
        <dsp:cNvSpPr/>
      </dsp:nvSpPr>
      <dsp:spPr>
        <a:xfrm>
          <a:off x="1517507" y="320075"/>
          <a:ext cx="1681001" cy="8405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1517507" y="320075"/>
        <a:ext cx="1681001" cy="840500"/>
      </dsp:txXfrm>
    </dsp:sp>
    <dsp:sp modelId="{D3029E6C-BE59-4122-998B-15AAD66F054F}">
      <dsp:nvSpPr>
        <dsp:cNvPr id="0" name=""/>
        <dsp:cNvSpPr/>
      </dsp:nvSpPr>
      <dsp:spPr>
        <a:xfrm>
          <a:off x="3033953" y="1421838"/>
          <a:ext cx="1681001" cy="8405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 </a:t>
          </a:r>
          <a:endParaRPr lang="ru-RU" sz="3500" kern="1200" dirty="0"/>
        </a:p>
      </dsp:txBody>
      <dsp:txXfrm>
        <a:off x="3033953" y="1421838"/>
        <a:ext cx="1681001" cy="840500"/>
      </dsp:txXfrm>
    </dsp:sp>
    <dsp:sp modelId="{CBEF07EA-9ACE-40B5-93B5-804C89B5C7FD}">
      <dsp:nvSpPr>
        <dsp:cNvPr id="0" name=""/>
        <dsp:cNvSpPr/>
      </dsp:nvSpPr>
      <dsp:spPr>
        <a:xfrm>
          <a:off x="2454722" y="3204527"/>
          <a:ext cx="1681001" cy="8405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2454722" y="3204527"/>
        <a:ext cx="1681001" cy="840500"/>
      </dsp:txXfrm>
    </dsp:sp>
    <dsp:sp modelId="{16DCF546-B1BF-43A1-9417-336BAD389C29}">
      <dsp:nvSpPr>
        <dsp:cNvPr id="0" name=""/>
        <dsp:cNvSpPr/>
      </dsp:nvSpPr>
      <dsp:spPr>
        <a:xfrm>
          <a:off x="580291" y="3204527"/>
          <a:ext cx="1681001" cy="8405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 </a:t>
          </a:r>
          <a:endParaRPr lang="ru-RU" sz="3500" kern="1200" dirty="0"/>
        </a:p>
      </dsp:txBody>
      <dsp:txXfrm>
        <a:off x="580291" y="3204527"/>
        <a:ext cx="1681001" cy="840500"/>
      </dsp:txXfrm>
    </dsp:sp>
    <dsp:sp modelId="{A890076E-A0E4-45B7-ADB8-99175AC4C7E5}">
      <dsp:nvSpPr>
        <dsp:cNvPr id="0" name=""/>
        <dsp:cNvSpPr/>
      </dsp:nvSpPr>
      <dsp:spPr>
        <a:xfrm>
          <a:off x="1060" y="1421838"/>
          <a:ext cx="1681001" cy="84050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 </a:t>
          </a:r>
          <a:endParaRPr lang="ru-RU" sz="3500" kern="1200" dirty="0"/>
        </a:p>
      </dsp:txBody>
      <dsp:txXfrm>
        <a:off x="1060" y="1421838"/>
        <a:ext cx="1681001" cy="8405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60B97A-3D64-4685-9790-AD7F24DC41FD}">
      <dsp:nvSpPr>
        <dsp:cNvPr id="0" name=""/>
        <dsp:cNvSpPr/>
      </dsp:nvSpPr>
      <dsp:spPr>
        <a:xfrm>
          <a:off x="488473" y="300267"/>
          <a:ext cx="3739069" cy="3739069"/>
        </a:xfrm>
        <a:prstGeom prst="circularArrow">
          <a:avLst>
            <a:gd name="adj1" fmla="val 5544"/>
            <a:gd name="adj2" fmla="val 330680"/>
            <a:gd name="adj3" fmla="val 13867800"/>
            <a:gd name="adj4" fmla="val 17330300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32069E-E2AE-40BD-8D64-710BCA9B8D5E}">
      <dsp:nvSpPr>
        <dsp:cNvPr id="0" name=""/>
        <dsp:cNvSpPr/>
      </dsp:nvSpPr>
      <dsp:spPr>
        <a:xfrm>
          <a:off x="1517507" y="320075"/>
          <a:ext cx="1681001" cy="84050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1517507" y="320075"/>
        <a:ext cx="1681001" cy="840500"/>
      </dsp:txXfrm>
    </dsp:sp>
    <dsp:sp modelId="{D3029E6C-BE59-4122-998B-15AAD66F054F}">
      <dsp:nvSpPr>
        <dsp:cNvPr id="0" name=""/>
        <dsp:cNvSpPr/>
      </dsp:nvSpPr>
      <dsp:spPr>
        <a:xfrm>
          <a:off x="3033953" y="1421838"/>
          <a:ext cx="1681001" cy="84050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3033953" y="1421838"/>
        <a:ext cx="1681001" cy="840500"/>
      </dsp:txXfrm>
    </dsp:sp>
    <dsp:sp modelId="{CBEF07EA-9ACE-40B5-93B5-804C89B5C7FD}">
      <dsp:nvSpPr>
        <dsp:cNvPr id="0" name=""/>
        <dsp:cNvSpPr/>
      </dsp:nvSpPr>
      <dsp:spPr>
        <a:xfrm>
          <a:off x="2454722" y="3204527"/>
          <a:ext cx="1681001" cy="84050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2454722" y="3204527"/>
        <a:ext cx="1681001" cy="840500"/>
      </dsp:txXfrm>
    </dsp:sp>
    <dsp:sp modelId="{16DCF546-B1BF-43A1-9417-336BAD389C29}">
      <dsp:nvSpPr>
        <dsp:cNvPr id="0" name=""/>
        <dsp:cNvSpPr/>
      </dsp:nvSpPr>
      <dsp:spPr>
        <a:xfrm>
          <a:off x="580291" y="3204527"/>
          <a:ext cx="1681001" cy="84050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580291" y="3204527"/>
        <a:ext cx="1681001" cy="840500"/>
      </dsp:txXfrm>
    </dsp:sp>
    <dsp:sp modelId="{A890076E-A0E4-45B7-ADB8-99175AC4C7E5}">
      <dsp:nvSpPr>
        <dsp:cNvPr id="0" name=""/>
        <dsp:cNvSpPr/>
      </dsp:nvSpPr>
      <dsp:spPr>
        <a:xfrm>
          <a:off x="1060" y="1421838"/>
          <a:ext cx="1681001" cy="84050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1060" y="1421838"/>
        <a:ext cx="1681001" cy="840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BDDA3-9AAD-4671-AB93-EC9FEACE4200}" type="datetimeFigureOut">
              <a:rPr lang="ru-RU" smtClean="0"/>
              <a:pPr/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C37E6-D76B-4E24-8546-0DFAD02B1D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9644" y="5214950"/>
            <a:ext cx="34843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Этический </a:t>
            </a: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практикум</a:t>
            </a: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000240"/>
            <a:ext cx="6408712" cy="21698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Путешествие </a:t>
            </a:r>
          </a:p>
          <a:p>
            <a:pPr algn="ctr"/>
            <a:r>
              <a:rPr lang="ru-RU" sz="4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 Страну </a:t>
            </a:r>
            <a:endParaRPr lang="ru-RU" sz="45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Добродетелей</a:t>
            </a:r>
            <a:endParaRPr lang="ru-RU" sz="45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Тренинг Сокровище сердца\mota_ru_0020701-1280x102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13173" r="12760"/>
          <a:stretch>
            <a:fillRect/>
          </a:stretch>
        </p:blipFill>
        <p:spPr bwMode="auto">
          <a:xfrm>
            <a:off x="251520" y="2481006"/>
            <a:ext cx="3744416" cy="4044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User\Desktop\Тренинг Сокровище сердца\1227959362_ohuennoe.info_16_people_3d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r="7309"/>
          <a:stretch>
            <a:fillRect/>
          </a:stretch>
        </p:blipFill>
        <p:spPr bwMode="auto">
          <a:xfrm flipH="1">
            <a:off x="4961944" y="2276872"/>
            <a:ext cx="4182056" cy="4511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User\Desktop\Тренинг Сокровище сердца\173526195.jpg"/>
          <p:cNvPicPr>
            <a:picLocks noChangeAspect="1" noChangeArrowheads="1"/>
          </p:cNvPicPr>
          <p:nvPr/>
        </p:nvPicPr>
        <p:blipFill>
          <a:blip r:embed="rId4" cstate="print"/>
          <a:srcRect b="7982"/>
          <a:stretch>
            <a:fillRect/>
          </a:stretch>
        </p:blipFill>
        <p:spPr bwMode="auto">
          <a:xfrm>
            <a:off x="1979712" y="0"/>
            <a:ext cx="4948051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Тренинг Сокровище сердца\1227959338_ohuennoe.info_10_people_3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43980" y="200980"/>
            <a:ext cx="6456040" cy="645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Тренинг Сокровище сердца\man.jpg"/>
          <p:cNvPicPr>
            <a:picLocks noChangeAspect="1" noChangeArrowheads="1"/>
          </p:cNvPicPr>
          <p:nvPr/>
        </p:nvPicPr>
        <p:blipFill>
          <a:blip r:embed="rId2" cstate="print"/>
          <a:srcRect t="8129" b="5889"/>
          <a:stretch>
            <a:fillRect/>
          </a:stretch>
        </p:blipFill>
        <p:spPr bwMode="auto">
          <a:xfrm>
            <a:off x="863588" y="240428"/>
            <a:ext cx="7416824" cy="6377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632908438"/>
              </p:ext>
            </p:extLst>
          </p:nvPr>
        </p:nvGraphicFramePr>
        <p:xfrm>
          <a:off x="142844" y="1564226"/>
          <a:ext cx="471601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G:\Этический практикум Сокровище сердца\Картинки\1227959338_ohuennoe.info_10_people_3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8250" y="3071810"/>
            <a:ext cx="1571636" cy="1571636"/>
          </a:xfrm>
          <a:prstGeom prst="rect">
            <a:avLst/>
          </a:prstGeom>
          <a:noFill/>
        </p:spPr>
      </p:pic>
      <p:pic>
        <p:nvPicPr>
          <p:cNvPr id="5" name="Picture 2" descr="C:\Users\User\Desktop\Тренинг Сокровище сердца\man.jpg"/>
          <p:cNvPicPr>
            <a:picLocks noChangeAspect="1" noChangeArrowheads="1"/>
          </p:cNvPicPr>
          <p:nvPr/>
        </p:nvPicPr>
        <p:blipFill>
          <a:blip r:embed="rId7" cstate="print"/>
          <a:srcRect l="37564" t="8129" b="9741"/>
          <a:stretch>
            <a:fillRect/>
          </a:stretch>
        </p:blipFill>
        <p:spPr bwMode="auto">
          <a:xfrm flipH="1">
            <a:off x="6072198" y="2285992"/>
            <a:ext cx="1143008" cy="1503548"/>
          </a:xfrm>
          <a:prstGeom prst="rect">
            <a:avLst/>
          </a:prstGeom>
          <a:ln>
            <a:noFill/>
          </a:ln>
          <a:effectLst/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2921227950"/>
              </p:ext>
            </p:extLst>
          </p:nvPr>
        </p:nvGraphicFramePr>
        <p:xfrm>
          <a:off x="4285140" y="635532"/>
          <a:ext cx="471601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328982" cy="2779717"/>
          </a:xfrm>
        </p:spPr>
        <p:txBody>
          <a:bodyPr>
            <a:normAutofit/>
          </a:bodyPr>
          <a:lstStyle/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Мудрость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Мужество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Справедливость </a:t>
            </a:r>
          </a:p>
          <a:p>
            <a:pPr algn="ctr"/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Умеренность </a:t>
            </a:r>
          </a:p>
        </p:txBody>
      </p:sp>
      <p:pic>
        <p:nvPicPr>
          <p:cNvPr id="1026" name="Picture 2" descr="G:\Тренинг Сокровище сердца\Древние-греки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8210" y="214290"/>
            <a:ext cx="4938631" cy="633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375365"/>
            <a:ext cx="4305090" cy="60540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1935166"/>
            <a:ext cx="3008313" cy="24225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Вера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Надежда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total_war1383114529_85652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29"/>
          <a:stretch>
            <a:fillRect/>
          </a:stretch>
        </p:blipFill>
        <p:spPr>
          <a:xfrm>
            <a:off x="3275856" y="692696"/>
            <a:ext cx="5329800" cy="4975440"/>
          </a:xfrm>
        </p:spPr>
      </p:pic>
      <p:pic>
        <p:nvPicPr>
          <p:cNvPr id="8" name="Рисунок 7" descr="Орден рыцарей крестоносц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284984"/>
            <a:ext cx="1905000" cy="22479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48680"/>
            <a:ext cx="3008313" cy="22796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Честь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Благородство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Отвага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Верность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Этический практикум Сокровище сердца\Картинки\1227959451_ohuennoe.info_1_people_3d.jpg"/>
          <p:cNvPicPr>
            <a:picLocks noChangeAspect="1" noChangeArrowheads="1"/>
          </p:cNvPicPr>
          <p:nvPr/>
        </p:nvPicPr>
        <p:blipFill>
          <a:blip r:embed="rId2" cstate="print"/>
          <a:srcRect b="6522"/>
          <a:stretch>
            <a:fillRect/>
          </a:stretch>
        </p:blipFill>
        <p:spPr bwMode="auto">
          <a:xfrm>
            <a:off x="196547" y="964389"/>
            <a:ext cx="8750906" cy="46077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3240" y="5286388"/>
            <a:ext cx="2323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XXI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век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2606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Любовь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357166"/>
            <a:ext cx="2564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Дружба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24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24</cp:revision>
  <dcterms:created xsi:type="dcterms:W3CDTF">2013-03-20T12:55:56Z</dcterms:created>
  <dcterms:modified xsi:type="dcterms:W3CDTF">2017-10-20T11:07:09Z</dcterms:modified>
</cp:coreProperties>
</file>