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0" r:id="rId4"/>
    <p:sldId id="289" r:id="rId5"/>
    <p:sldId id="288" r:id="rId6"/>
    <p:sldId id="287" r:id="rId7"/>
    <p:sldId id="285" r:id="rId8"/>
    <p:sldId id="286" r:id="rId9"/>
    <p:sldId id="284" r:id="rId10"/>
    <p:sldId id="283" r:id="rId11"/>
    <p:sldId id="282" r:id="rId12"/>
    <p:sldId id="281" r:id="rId13"/>
    <p:sldId id="280" r:id="rId14"/>
    <p:sldId id="279" r:id="rId15"/>
    <p:sldId id="278" r:id="rId16"/>
    <p:sldId id="277" r:id="rId17"/>
    <p:sldId id="276" r:id="rId18"/>
    <p:sldId id="274" r:id="rId19"/>
    <p:sldId id="275" r:id="rId20"/>
    <p:sldId id="291" r:id="rId21"/>
    <p:sldId id="29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597" y="-9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16832" y="-1323528"/>
            <a:ext cx="14975324" cy="84249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-171400"/>
            <a:ext cx="8640960" cy="655272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казенное учреждение дополнительного образования «Станция юных натуралистов».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Сценарий мероприятия для детей в возрасте 12-14 лет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«В мире геологии»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Разработала: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Дубровских Наталья Николаевна,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педагог дополнительного образования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МКУДО «СЮН», г.Нязепетровск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moykamen.com/wp-content/uploads/f3k35NbRn73enNa9aa39Bky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monkeysee.com/wp-content/uploads/2016/05/msl_volc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8400255" cy="472514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dzgo.ru/wp-content/uploads/6b13ea69a0179e2dbf9523fb9047ce7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6594" y="215601"/>
            <a:ext cx="6381750" cy="638175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www.prntr.com/images/earth-coloring-pages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876" y="-243408"/>
            <a:ext cx="7102318" cy="734481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im0-tub-ru.yandex.net/i?id=2475d0fc083718032bcc36b23a6a164b-sr&amp;n=13&amp;exp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379190"/>
            <a:ext cx="7181850" cy="42100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1" name="Picture 1" descr="C:\Users\admin\Desktop\114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-360040"/>
            <a:ext cx="9948598" cy="74614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342031.selcdn.ru/rusplt/images/22122020/1608635566287-upload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92696" y="-1683568"/>
            <a:ext cx="14077950" cy="93726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69" name="Picture 1" descr="C:\Users\admin\Desktop\imageprox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408" y="522312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dogcatdog.ru/wp-content/uploads/5/6/f/56f51e924bad825b79d13ae6070a617e.jpg"/>
          <p:cNvPicPr>
            <a:picLocks noChangeAspect="1" noChangeArrowheads="1"/>
          </p:cNvPicPr>
          <p:nvPr/>
        </p:nvPicPr>
        <p:blipFill>
          <a:blip r:embed="rId3" cstate="print"/>
          <a:srcRect t="7240"/>
          <a:stretch>
            <a:fillRect/>
          </a:stretch>
        </p:blipFill>
        <p:spPr bwMode="auto">
          <a:xfrm>
            <a:off x="768424" y="936104"/>
            <a:ext cx="7620000" cy="530120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vplate.ru/images/article/orig/2019/04/skolko-stoit-yant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0" y="0"/>
            <a:ext cx="9525000" cy="71437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/>
          <a:lstStyle/>
          <a:p>
            <a:r>
              <a:rPr lang="ru-RU" dirty="0" smtClean="0"/>
              <a:t>Геология — это  наука, которая изучает </a:t>
            </a:r>
            <a:r>
              <a:rPr lang="ru-RU" dirty="0" smtClean="0"/>
              <a:t> </a:t>
            </a:r>
            <a:r>
              <a:rPr lang="ru-RU" dirty="0" smtClean="0"/>
              <a:t>Землю, окаменелости и горные породы, из которых она состоит, а также все процессы, влияющие на ее формирование и изменения с течением времени. </a:t>
            </a:r>
            <a:endParaRPr lang="ru-RU" dirty="0"/>
          </a:p>
        </p:txBody>
      </p:sp>
      <p:pic>
        <p:nvPicPr>
          <p:cNvPr id="4100" name="Picture 4" descr="https://bipbap.ru/wp-content/uploads/2019/01/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809" y="2996952"/>
            <a:ext cx="6581527" cy="438768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s://otoplenie-expert.com/wp-content/uploads/2020/07/vidy-ugl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-72008"/>
            <a:ext cx="7209004" cy="710140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7" name="Picture 1" descr="C:\Users\admin\Desktop\spasibo-za-vnimanie-new-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08920"/>
            <a:ext cx="8062091" cy="26642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proprikol.ru/wp-content/uploads/2020/04/kartinki-vnutrennee-stroenie-zemli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72616" y="-27384"/>
            <a:ext cx="10427085" cy="748883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ds04.infourok.ru/uploads/ex/0807/00143fce-54d6897e/1/img14.jpg"/>
          <p:cNvPicPr>
            <a:picLocks noChangeAspect="1" noChangeArrowheads="1"/>
          </p:cNvPicPr>
          <p:nvPr/>
        </p:nvPicPr>
        <p:blipFill>
          <a:blip r:embed="rId3" cstate="print"/>
          <a:srcRect t="29737" b="6214"/>
          <a:stretch>
            <a:fillRect/>
          </a:stretch>
        </p:blipFill>
        <p:spPr bwMode="auto">
          <a:xfrm>
            <a:off x="0" y="1484784"/>
            <a:ext cx="9144000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4" name="Picture 4" descr="https://avatars.mds.yandex.net/get-zen_doc/3985746/pub_60783eda8fb1c27305cf99ad_607840dbcfd5064935201447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40568" y="-27384"/>
            <a:ext cx="10133856" cy="696702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Вставьте пропущенные слова в предложения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00808"/>
            <a:ext cx="8532440" cy="4525963"/>
          </a:xfrm>
        </p:spPr>
        <p:txBody>
          <a:bodyPr/>
          <a:lstStyle/>
          <a:p>
            <a:r>
              <a:rPr lang="ru-RU" b="1" dirty="0" smtClean="0"/>
              <a:t>Геология- это наука о …. </a:t>
            </a:r>
            <a:endParaRPr lang="ru-RU" b="1" dirty="0" smtClean="0"/>
          </a:p>
          <a:p>
            <a:endParaRPr lang="ru-RU" dirty="0" smtClean="0"/>
          </a:p>
          <a:p>
            <a:r>
              <a:rPr lang="ru-RU" b="1" dirty="0" smtClean="0"/>
              <a:t>Земля состоит из 3-х наиболее крупных геосфер: …., ….. и ….. </a:t>
            </a:r>
            <a:endParaRPr lang="ru-RU" b="1" dirty="0" smtClean="0"/>
          </a:p>
          <a:p>
            <a:endParaRPr lang="ru-RU" dirty="0" smtClean="0"/>
          </a:p>
          <a:p>
            <a:r>
              <a:rPr lang="ru-RU" b="1" dirty="0" smtClean="0"/>
              <a:t>Земная кора бывает 2-типов: океаническая и …..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Земная кора состоит из горных пород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images.ru.prom.st/644547639_w640_h640_granit-paradi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849627"/>
            <a:ext cx="7013575" cy="467571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s://documents.infourok.ru/779e7ce3-9a96-4513-88e9-853be71997cf/slide_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908720"/>
            <a:ext cx="9144000" cy="514350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-dog.ru/wallpapers/15/6/387961123828070/ostrov-bashnya-risunok-applik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6495" y="-1179512"/>
            <a:ext cx="14719335" cy="82809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cdn.sdvor.com/images/sdvor-catalog/1600x1600/0/182460.jpg?service_slug=sd_fro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-1683568"/>
            <a:ext cx="9433048" cy="94330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80</Words>
  <Application>Microsoft Office PowerPoint</Application>
  <PresentationFormat>Экран (4:3)</PresentationFormat>
  <Paragraphs>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Муниципальное казенное учреждение дополнительного образования «Станция юных натуралистов».     Сценарий мероприятия для детей в возрасте 12-14 лет  «В мире геологии»     Разработала:  Дубровских Наталья Николаевна,  педагог дополнительного образования  МКУДО «СЮН», г.Нязепетровск </vt:lpstr>
      <vt:lpstr>Слайд 2</vt:lpstr>
      <vt:lpstr>Слайд 3</vt:lpstr>
      <vt:lpstr>Слайд 4</vt:lpstr>
      <vt:lpstr>Слайд 5</vt:lpstr>
      <vt:lpstr>Вставьте пропущенные слова в предложения</vt:lpstr>
      <vt:lpstr>Земная кора состоит из горных пород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учреждение дополнительного образования «Станция юных натуралистов».     Сценарий мероприятия для детей в возрасте 12-14 лет  «В мире геологии»     Разработала:  Дубровских Наталья Николаевна,  педагог дополнительного образования  МКУДО «СЮН», г.Нязепетровск </dc:title>
  <dc:creator>admin</dc:creator>
  <cp:lastModifiedBy>admin</cp:lastModifiedBy>
  <cp:revision>4</cp:revision>
  <dcterms:created xsi:type="dcterms:W3CDTF">2021-12-15T07:04:22Z</dcterms:created>
  <dcterms:modified xsi:type="dcterms:W3CDTF">2021-12-15T07:43:38Z</dcterms:modified>
</cp:coreProperties>
</file>