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70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Поиск работы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257035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prstClr val="white"/>
                </a:solidFill>
              </a:rPr>
              <a:t>1. В центре занятости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2025" y="2348880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prstClr val="white"/>
                </a:solidFill>
              </a:rPr>
              <a:t>2.  В интернете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2025" y="3501008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prstClr val="white"/>
                </a:solidFill>
              </a:rPr>
              <a:t>3. В  средствах массовой информации (газеты, радио)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7947" y="4653136"/>
            <a:ext cx="5610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prstClr val="white"/>
                </a:solidFill>
              </a:rPr>
              <a:t>4. У знакомых, родных, друзей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5733256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prstClr val="white"/>
                </a:solidFill>
              </a:rPr>
              <a:t>5. В организации, на предприятии</a:t>
            </a:r>
            <a:endParaRPr 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9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37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Поиск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2021-06-17T10:56:45Z</dcterms:modified>
</cp:coreProperties>
</file>