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62" r:id="rId5"/>
    <p:sldId id="271" r:id="rId6"/>
    <p:sldId id="264" r:id="rId7"/>
    <p:sldId id="265" r:id="rId8"/>
    <p:sldId id="275" r:id="rId9"/>
    <p:sldId id="259" r:id="rId10"/>
    <p:sldId id="273" r:id="rId11"/>
    <p:sldId id="263" r:id="rId12"/>
    <p:sldId id="274" r:id="rId13"/>
    <p:sldId id="276" r:id="rId14"/>
    <p:sldId id="281" r:id="rId15"/>
    <p:sldId id="284" r:id="rId16"/>
    <p:sldId id="288" r:id="rId17"/>
    <p:sldId id="277" r:id="rId18"/>
    <p:sldId id="287" r:id="rId19"/>
    <p:sldId id="292" r:id="rId20"/>
    <p:sldId id="289" r:id="rId21"/>
    <p:sldId id="290" r:id="rId22"/>
    <p:sldId id="278" r:id="rId23"/>
    <p:sldId id="286" r:id="rId24"/>
    <p:sldId id="279" r:id="rId25"/>
    <p:sldId id="280" r:id="rId26"/>
    <p:sldId id="285" r:id="rId27"/>
    <p:sldId id="29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9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F2D7BE-05EE-417B-815C-57857E1CD92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D58539-1D81-40DF-87C0-911C59F39E22}">
      <dgm:prSet custT="1"/>
      <dgm:spPr/>
      <dgm:t>
        <a:bodyPr/>
        <a:lstStyle/>
        <a:p>
          <a:pPr algn="ctr" rtl="0"/>
          <a:r>
            <a:rPr lang="ru-RU" sz="2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Способность находить новые решения </a:t>
          </a:r>
          <a:endParaRPr lang="ru-RU" sz="24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5E1188-C6A4-48A5-A4C9-C2AC849D093F}" type="parTrans" cxnId="{87A8CDDB-2B0B-410B-8103-19AC2F0C0A99}">
      <dgm:prSet/>
      <dgm:spPr/>
      <dgm:t>
        <a:bodyPr/>
        <a:lstStyle/>
        <a:p>
          <a:endParaRPr lang="ru-RU"/>
        </a:p>
      </dgm:t>
    </dgm:pt>
    <dgm:pt modelId="{D0B974D6-3794-4BA1-B534-8614D2F141FC}" type="sibTrans" cxnId="{87A8CDDB-2B0B-410B-8103-19AC2F0C0A99}">
      <dgm:prSet/>
      <dgm:spPr/>
      <dgm:t>
        <a:bodyPr/>
        <a:lstStyle/>
        <a:p>
          <a:endParaRPr lang="ru-RU"/>
        </a:p>
      </dgm:t>
    </dgm:pt>
    <dgm:pt modelId="{AEECED46-517E-499C-B8B9-A0830128DCAB}">
      <dgm:prSet custT="1"/>
      <dgm:spPr/>
      <dgm:t>
        <a:bodyPr/>
        <a:lstStyle/>
        <a:p>
          <a:pPr algn="ctr" rtl="0"/>
          <a:r>
            <a:rPr lang="ru-RU" sz="2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Искра и щепотка волшебства, которая делает успех возможным</a:t>
          </a:r>
          <a:endParaRPr lang="ru-RU" sz="24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96B421-3C85-44CF-B140-D4EFC345E49B}" type="parTrans" cxnId="{9641DFE9-279C-429C-8B8F-D5F29A18D3D3}">
      <dgm:prSet/>
      <dgm:spPr/>
      <dgm:t>
        <a:bodyPr/>
        <a:lstStyle/>
        <a:p>
          <a:endParaRPr lang="ru-RU"/>
        </a:p>
      </dgm:t>
    </dgm:pt>
    <dgm:pt modelId="{3C57E7E1-ACA9-4A47-97E7-DB8959E83F4C}" type="sibTrans" cxnId="{9641DFE9-279C-429C-8B8F-D5F29A18D3D3}">
      <dgm:prSet/>
      <dgm:spPr/>
      <dgm:t>
        <a:bodyPr/>
        <a:lstStyle/>
        <a:p>
          <a:endParaRPr lang="ru-RU"/>
        </a:p>
      </dgm:t>
    </dgm:pt>
    <dgm:pt modelId="{FF924D2A-8B78-44EC-A529-BACD89ED0884}">
      <dgm:prSet custT="1"/>
      <dgm:spPr/>
      <dgm:t>
        <a:bodyPr/>
        <a:lstStyle/>
        <a:p>
          <a:pPr algn="ctr" rtl="0"/>
          <a:r>
            <a:rPr lang="ru-RU" sz="2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Создание новых и оригинальных продуктов, имеющих общественное значение</a:t>
          </a:r>
          <a:endParaRPr lang="ru-RU" sz="24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38F476-03E0-4F3F-9B5F-A1ECB6C8BC79}" type="parTrans" cxnId="{8EA7D199-8AB1-48F3-BC52-3C770FC17168}">
      <dgm:prSet/>
      <dgm:spPr/>
      <dgm:t>
        <a:bodyPr/>
        <a:lstStyle/>
        <a:p>
          <a:endParaRPr lang="ru-RU"/>
        </a:p>
      </dgm:t>
    </dgm:pt>
    <dgm:pt modelId="{01A53653-79BF-402C-A5A4-4DE767F2FEE3}" type="sibTrans" cxnId="{8EA7D199-8AB1-48F3-BC52-3C770FC17168}">
      <dgm:prSet/>
      <dgm:spPr/>
      <dgm:t>
        <a:bodyPr/>
        <a:lstStyle/>
        <a:p>
          <a:endParaRPr lang="ru-RU"/>
        </a:p>
      </dgm:t>
    </dgm:pt>
    <dgm:pt modelId="{560D0F34-CF48-49FA-8AB5-1BF21FB13A2A}" type="pres">
      <dgm:prSet presAssocID="{BAF2D7BE-05EE-417B-815C-57857E1CD92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C0199F-EFA7-48CC-B98A-2739234ABDC8}" type="pres">
      <dgm:prSet presAssocID="{C6D58539-1D81-40DF-87C0-911C59F39E22}" presName="root" presStyleCnt="0"/>
      <dgm:spPr/>
    </dgm:pt>
    <dgm:pt modelId="{CEDE210C-BBDA-4C5A-BB35-2D64912E37D6}" type="pres">
      <dgm:prSet presAssocID="{C6D58539-1D81-40DF-87C0-911C59F39E22}" presName="rootComposite" presStyleCnt="0"/>
      <dgm:spPr/>
    </dgm:pt>
    <dgm:pt modelId="{1E2BF741-0FB0-4DA4-A5FD-D68FF9DFE26F}" type="pres">
      <dgm:prSet presAssocID="{C6D58539-1D81-40DF-87C0-911C59F39E22}" presName="rootText" presStyleLbl="node1" presStyleIdx="0" presStyleCnt="3" custScaleX="499181" custScaleY="552016" custLinFactY="-299498" custLinFactNeighborX="-16771" custLinFactNeighborY="-300000"/>
      <dgm:spPr/>
      <dgm:t>
        <a:bodyPr/>
        <a:lstStyle/>
        <a:p>
          <a:endParaRPr lang="ru-RU"/>
        </a:p>
      </dgm:t>
    </dgm:pt>
    <dgm:pt modelId="{EA97101E-62FD-4DA6-A5EB-7E243BC6A560}" type="pres">
      <dgm:prSet presAssocID="{C6D58539-1D81-40DF-87C0-911C59F39E22}" presName="rootConnector" presStyleLbl="node1" presStyleIdx="0" presStyleCnt="3"/>
      <dgm:spPr/>
      <dgm:t>
        <a:bodyPr/>
        <a:lstStyle/>
        <a:p>
          <a:endParaRPr lang="ru-RU"/>
        </a:p>
      </dgm:t>
    </dgm:pt>
    <dgm:pt modelId="{BE3414C8-ABFF-4A2A-9FC3-1E8892B42AD7}" type="pres">
      <dgm:prSet presAssocID="{C6D58539-1D81-40DF-87C0-911C59F39E22}" presName="childShape" presStyleCnt="0"/>
      <dgm:spPr/>
    </dgm:pt>
    <dgm:pt modelId="{AEAB2D3C-E214-4EAA-A024-DD9EA79BBA05}" type="pres">
      <dgm:prSet presAssocID="{AEECED46-517E-499C-B8B9-A0830128DCAB}" presName="root" presStyleCnt="0"/>
      <dgm:spPr/>
    </dgm:pt>
    <dgm:pt modelId="{6860DA43-2C58-4313-BFE1-B684AFDD90EF}" type="pres">
      <dgm:prSet presAssocID="{AEECED46-517E-499C-B8B9-A0830128DCAB}" presName="rootComposite" presStyleCnt="0"/>
      <dgm:spPr/>
    </dgm:pt>
    <dgm:pt modelId="{EC22C80B-C9F5-4763-8E1E-5E778FC75A1B}" type="pres">
      <dgm:prSet presAssocID="{AEECED46-517E-499C-B8B9-A0830128DCAB}" presName="rootText" presStyleLbl="node1" presStyleIdx="1" presStyleCnt="3" custScaleX="495272" custScaleY="545904" custLinFactNeighborX="-87483" custLinFactNeighborY="89202"/>
      <dgm:spPr/>
      <dgm:t>
        <a:bodyPr/>
        <a:lstStyle/>
        <a:p>
          <a:endParaRPr lang="ru-RU"/>
        </a:p>
      </dgm:t>
    </dgm:pt>
    <dgm:pt modelId="{CC047A98-B68A-46A2-A71E-8830F91731F2}" type="pres">
      <dgm:prSet presAssocID="{AEECED46-517E-499C-B8B9-A0830128DCAB}" presName="rootConnector" presStyleLbl="node1" presStyleIdx="1" presStyleCnt="3"/>
      <dgm:spPr/>
      <dgm:t>
        <a:bodyPr/>
        <a:lstStyle/>
        <a:p>
          <a:endParaRPr lang="ru-RU"/>
        </a:p>
      </dgm:t>
    </dgm:pt>
    <dgm:pt modelId="{BBD1F762-13D7-48C6-97EB-A6733B6D4456}" type="pres">
      <dgm:prSet presAssocID="{AEECED46-517E-499C-B8B9-A0830128DCAB}" presName="childShape" presStyleCnt="0"/>
      <dgm:spPr/>
    </dgm:pt>
    <dgm:pt modelId="{81AF7576-9401-4DF2-A8FE-9B60E749F054}" type="pres">
      <dgm:prSet presAssocID="{FF924D2A-8B78-44EC-A529-BACD89ED0884}" presName="root" presStyleCnt="0"/>
      <dgm:spPr/>
    </dgm:pt>
    <dgm:pt modelId="{2F4188DD-3E14-42FD-A482-F84E99574FAA}" type="pres">
      <dgm:prSet presAssocID="{FF924D2A-8B78-44EC-A529-BACD89ED0884}" presName="rootComposite" presStyleCnt="0"/>
      <dgm:spPr/>
    </dgm:pt>
    <dgm:pt modelId="{45425A17-E4FB-4BBA-B03F-87F1849C44A4}" type="pres">
      <dgm:prSet presAssocID="{FF924D2A-8B78-44EC-A529-BACD89ED0884}" presName="rootText" presStyleLbl="node1" presStyleIdx="2" presStyleCnt="3" custScaleX="532906" custScaleY="594406" custLinFactY="200000" custLinFactNeighborX="-49933" custLinFactNeighborY="289150"/>
      <dgm:spPr/>
      <dgm:t>
        <a:bodyPr/>
        <a:lstStyle/>
        <a:p>
          <a:endParaRPr lang="ru-RU"/>
        </a:p>
      </dgm:t>
    </dgm:pt>
    <dgm:pt modelId="{3E7C7878-BFF0-44C1-A977-C1CC44DB960B}" type="pres">
      <dgm:prSet presAssocID="{FF924D2A-8B78-44EC-A529-BACD89ED0884}" presName="rootConnector" presStyleLbl="node1" presStyleIdx="2" presStyleCnt="3"/>
      <dgm:spPr/>
      <dgm:t>
        <a:bodyPr/>
        <a:lstStyle/>
        <a:p>
          <a:endParaRPr lang="ru-RU"/>
        </a:p>
      </dgm:t>
    </dgm:pt>
    <dgm:pt modelId="{BB76E426-C815-4112-8A60-8462BFF9CF64}" type="pres">
      <dgm:prSet presAssocID="{FF924D2A-8B78-44EC-A529-BACD89ED0884}" presName="childShape" presStyleCnt="0"/>
      <dgm:spPr/>
    </dgm:pt>
  </dgm:ptLst>
  <dgm:cxnLst>
    <dgm:cxn modelId="{358F3126-F707-4C7C-8D03-9B546256790F}" type="presOf" srcId="{FF924D2A-8B78-44EC-A529-BACD89ED0884}" destId="{3E7C7878-BFF0-44C1-A977-C1CC44DB960B}" srcOrd="1" destOrd="0" presId="urn:microsoft.com/office/officeart/2005/8/layout/hierarchy3"/>
    <dgm:cxn modelId="{87A8CDDB-2B0B-410B-8103-19AC2F0C0A99}" srcId="{BAF2D7BE-05EE-417B-815C-57857E1CD924}" destId="{C6D58539-1D81-40DF-87C0-911C59F39E22}" srcOrd="0" destOrd="0" parTransId="{2B5E1188-C6A4-48A5-A4C9-C2AC849D093F}" sibTransId="{D0B974D6-3794-4BA1-B534-8614D2F141FC}"/>
    <dgm:cxn modelId="{8A7921AD-987E-4D46-8208-ED4E8F67DD41}" type="presOf" srcId="{C6D58539-1D81-40DF-87C0-911C59F39E22}" destId="{EA97101E-62FD-4DA6-A5EB-7E243BC6A560}" srcOrd="1" destOrd="0" presId="urn:microsoft.com/office/officeart/2005/8/layout/hierarchy3"/>
    <dgm:cxn modelId="{FF758E0E-C611-4754-BBF3-9D4C78F59B66}" type="presOf" srcId="{AEECED46-517E-499C-B8B9-A0830128DCAB}" destId="{CC047A98-B68A-46A2-A71E-8830F91731F2}" srcOrd="1" destOrd="0" presId="urn:microsoft.com/office/officeart/2005/8/layout/hierarchy3"/>
    <dgm:cxn modelId="{9641DFE9-279C-429C-8B8F-D5F29A18D3D3}" srcId="{BAF2D7BE-05EE-417B-815C-57857E1CD924}" destId="{AEECED46-517E-499C-B8B9-A0830128DCAB}" srcOrd="1" destOrd="0" parTransId="{F996B421-3C85-44CF-B140-D4EFC345E49B}" sibTransId="{3C57E7E1-ACA9-4A47-97E7-DB8959E83F4C}"/>
    <dgm:cxn modelId="{1A26A73D-FA43-4B9E-A696-2067D51B9C4A}" type="presOf" srcId="{AEECED46-517E-499C-B8B9-A0830128DCAB}" destId="{EC22C80B-C9F5-4763-8E1E-5E778FC75A1B}" srcOrd="0" destOrd="0" presId="urn:microsoft.com/office/officeart/2005/8/layout/hierarchy3"/>
    <dgm:cxn modelId="{8DF6D198-BECF-4162-92F6-27D22C933AE9}" type="presOf" srcId="{C6D58539-1D81-40DF-87C0-911C59F39E22}" destId="{1E2BF741-0FB0-4DA4-A5FD-D68FF9DFE26F}" srcOrd="0" destOrd="0" presId="urn:microsoft.com/office/officeart/2005/8/layout/hierarchy3"/>
    <dgm:cxn modelId="{CBFE40A6-23A1-4385-8E75-4593BF322745}" type="presOf" srcId="{BAF2D7BE-05EE-417B-815C-57857E1CD924}" destId="{560D0F34-CF48-49FA-8AB5-1BF21FB13A2A}" srcOrd="0" destOrd="0" presId="urn:microsoft.com/office/officeart/2005/8/layout/hierarchy3"/>
    <dgm:cxn modelId="{CFD20C64-1913-4C2D-A5E2-F048A4247B3A}" type="presOf" srcId="{FF924D2A-8B78-44EC-A529-BACD89ED0884}" destId="{45425A17-E4FB-4BBA-B03F-87F1849C44A4}" srcOrd="0" destOrd="0" presId="urn:microsoft.com/office/officeart/2005/8/layout/hierarchy3"/>
    <dgm:cxn modelId="{8EA7D199-8AB1-48F3-BC52-3C770FC17168}" srcId="{BAF2D7BE-05EE-417B-815C-57857E1CD924}" destId="{FF924D2A-8B78-44EC-A529-BACD89ED0884}" srcOrd="2" destOrd="0" parTransId="{7D38F476-03E0-4F3F-9B5F-A1ECB6C8BC79}" sibTransId="{01A53653-79BF-402C-A5A4-4DE767F2FEE3}"/>
    <dgm:cxn modelId="{C605FEE7-950B-4A67-971D-3CB78954DCF0}" type="presParOf" srcId="{560D0F34-CF48-49FA-8AB5-1BF21FB13A2A}" destId="{85C0199F-EFA7-48CC-B98A-2739234ABDC8}" srcOrd="0" destOrd="0" presId="urn:microsoft.com/office/officeart/2005/8/layout/hierarchy3"/>
    <dgm:cxn modelId="{E5BC3906-E715-46B1-94B0-4B058C2B7354}" type="presParOf" srcId="{85C0199F-EFA7-48CC-B98A-2739234ABDC8}" destId="{CEDE210C-BBDA-4C5A-BB35-2D64912E37D6}" srcOrd="0" destOrd="0" presId="urn:microsoft.com/office/officeart/2005/8/layout/hierarchy3"/>
    <dgm:cxn modelId="{A201BA79-3C58-4021-94EB-7C45B904A3ED}" type="presParOf" srcId="{CEDE210C-BBDA-4C5A-BB35-2D64912E37D6}" destId="{1E2BF741-0FB0-4DA4-A5FD-D68FF9DFE26F}" srcOrd="0" destOrd="0" presId="urn:microsoft.com/office/officeart/2005/8/layout/hierarchy3"/>
    <dgm:cxn modelId="{B9F546E3-2096-4255-A8CB-F638771014BB}" type="presParOf" srcId="{CEDE210C-BBDA-4C5A-BB35-2D64912E37D6}" destId="{EA97101E-62FD-4DA6-A5EB-7E243BC6A560}" srcOrd="1" destOrd="0" presId="urn:microsoft.com/office/officeart/2005/8/layout/hierarchy3"/>
    <dgm:cxn modelId="{63E65BAD-1D90-45D8-8C32-895E5418BE70}" type="presParOf" srcId="{85C0199F-EFA7-48CC-B98A-2739234ABDC8}" destId="{BE3414C8-ABFF-4A2A-9FC3-1E8892B42AD7}" srcOrd="1" destOrd="0" presId="urn:microsoft.com/office/officeart/2005/8/layout/hierarchy3"/>
    <dgm:cxn modelId="{984C53BB-70C9-4835-86CE-06355C88DCF5}" type="presParOf" srcId="{560D0F34-CF48-49FA-8AB5-1BF21FB13A2A}" destId="{AEAB2D3C-E214-4EAA-A024-DD9EA79BBA05}" srcOrd="1" destOrd="0" presId="urn:microsoft.com/office/officeart/2005/8/layout/hierarchy3"/>
    <dgm:cxn modelId="{EF36E45A-C1EF-40DC-B763-E60FAA417A43}" type="presParOf" srcId="{AEAB2D3C-E214-4EAA-A024-DD9EA79BBA05}" destId="{6860DA43-2C58-4313-BFE1-B684AFDD90EF}" srcOrd="0" destOrd="0" presId="urn:microsoft.com/office/officeart/2005/8/layout/hierarchy3"/>
    <dgm:cxn modelId="{EF8569F6-5A1D-43D8-A025-8684F3D7E1F5}" type="presParOf" srcId="{6860DA43-2C58-4313-BFE1-B684AFDD90EF}" destId="{EC22C80B-C9F5-4763-8E1E-5E778FC75A1B}" srcOrd="0" destOrd="0" presId="urn:microsoft.com/office/officeart/2005/8/layout/hierarchy3"/>
    <dgm:cxn modelId="{95B43B42-099C-4699-B6EC-FB5F03CED6B3}" type="presParOf" srcId="{6860DA43-2C58-4313-BFE1-B684AFDD90EF}" destId="{CC047A98-B68A-46A2-A71E-8830F91731F2}" srcOrd="1" destOrd="0" presId="urn:microsoft.com/office/officeart/2005/8/layout/hierarchy3"/>
    <dgm:cxn modelId="{67B4D905-706C-4BF6-B246-984FB54B3D0D}" type="presParOf" srcId="{AEAB2D3C-E214-4EAA-A024-DD9EA79BBA05}" destId="{BBD1F762-13D7-48C6-97EB-A6733B6D4456}" srcOrd="1" destOrd="0" presId="urn:microsoft.com/office/officeart/2005/8/layout/hierarchy3"/>
    <dgm:cxn modelId="{9E3BB831-60E4-4B4D-B22B-A77B91DF4F2B}" type="presParOf" srcId="{560D0F34-CF48-49FA-8AB5-1BF21FB13A2A}" destId="{81AF7576-9401-4DF2-A8FE-9B60E749F054}" srcOrd="2" destOrd="0" presId="urn:microsoft.com/office/officeart/2005/8/layout/hierarchy3"/>
    <dgm:cxn modelId="{EFE10784-14F1-4182-B950-C74A2C9B402A}" type="presParOf" srcId="{81AF7576-9401-4DF2-A8FE-9B60E749F054}" destId="{2F4188DD-3E14-42FD-A482-F84E99574FAA}" srcOrd="0" destOrd="0" presId="urn:microsoft.com/office/officeart/2005/8/layout/hierarchy3"/>
    <dgm:cxn modelId="{3A2F60D1-0D8D-4D2A-977C-A1AD3AA0F933}" type="presParOf" srcId="{2F4188DD-3E14-42FD-A482-F84E99574FAA}" destId="{45425A17-E4FB-4BBA-B03F-87F1849C44A4}" srcOrd="0" destOrd="0" presId="urn:microsoft.com/office/officeart/2005/8/layout/hierarchy3"/>
    <dgm:cxn modelId="{4CC936EA-25C8-4E77-A2C5-2393CCE45ACB}" type="presParOf" srcId="{2F4188DD-3E14-42FD-A482-F84E99574FAA}" destId="{3E7C7878-BFF0-44C1-A977-C1CC44DB960B}" srcOrd="1" destOrd="0" presId="urn:microsoft.com/office/officeart/2005/8/layout/hierarchy3"/>
    <dgm:cxn modelId="{1B005CD9-170C-4515-9A6E-598134AB68AB}" type="presParOf" srcId="{81AF7576-9401-4DF2-A8FE-9B60E749F054}" destId="{BB76E426-C815-4112-8A60-8462BFF9CF6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7D9358-6E71-46F0-927F-3796E079240C}" type="doc">
      <dgm:prSet loTypeId="urn:microsoft.com/office/officeart/2005/8/layout/process4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5F29108-B6F3-442C-80FD-BA769E34D4F6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 вы думаете, какое время суток изображено на картине?   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7BC14A-AB6F-43B8-9E55-AC6BB2715082}" type="parTrans" cxnId="{881A95F2-149A-4C63-A4E0-F314A5BF8A8C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AD99043-FB50-4C5D-A83A-CECD3E863137}" type="sibTrans" cxnId="{881A95F2-149A-4C63-A4E0-F314A5BF8A8C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BDE6B21D-C799-47D2-9B35-DEF05FFC2477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-Что можно сказать, глядя на небо, есть ли на нем облака?</a:t>
          </a:r>
          <a:endParaRPr lang="ru-RU" sz="2000" dirty="0">
            <a:solidFill>
              <a:schemeClr val="tx1"/>
            </a:solidFill>
          </a:endParaRPr>
        </a:p>
      </dgm:t>
    </dgm:pt>
    <dgm:pt modelId="{35A16758-960B-4E19-AD7C-5F043054C342}" type="parTrans" cxnId="{6B4CD77F-91AE-47ED-8765-E99F2822ACB7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B1B2C5F-6A59-4F08-8DAB-F1A7E9D1CA03}" type="sibTrans" cxnId="{6B4CD77F-91AE-47ED-8765-E99F2822ACB7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BBB9CE57-698F-4186-B899-BEBB2A4B5510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</a:rPr>
            <a:t>-</a:t>
          </a:r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Рельеф горный или равнинный?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7926A8-4F02-4F78-A30F-1001D2C985A7}" type="parTrans" cxnId="{150D1348-AEA7-4CC5-8EF6-C407B22FC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9583620A-B97F-4064-92D7-2DE180EE916E}" type="sibTrans" cxnId="{150D1348-AEA7-4CC5-8EF6-C407B22FCAD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EE4795A-7550-4CDF-836A-5D61F32954C2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</a:rPr>
            <a:t>-</a:t>
          </a:r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Посмотрите на берег, он песчаный или каменистый?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46697D-0EF4-46C5-91D3-806E3928196F}" type="parTrans" cxnId="{7837F5CB-039A-4020-93F3-EE38835B19A4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9B830D77-767F-4392-8199-706BA4922C6E}" type="sibTrans" cxnId="{7837F5CB-039A-4020-93F3-EE38835B19A4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EC9C32FD-8155-4FF6-9171-7C20B2592FE1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-Какой тип растительности представлен на картине?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472849-6AAD-4F45-9198-94027AB37540}" type="parTrans" cxnId="{9EFEACFC-4AC6-453F-8653-204310DD12F8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9C05E32-0192-479C-A217-4AF0048906D5}" type="sibTrans" cxnId="{9EFEACFC-4AC6-453F-8653-204310DD12F8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DBEF60C6-94FE-416D-84CF-F4A925C39650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-Видны ли представители животного мира?</a:t>
          </a:r>
          <a:endParaRPr lang="ru-RU" sz="2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77590E-444C-477A-B4B4-14C9337D3EA8}" type="parTrans" cxnId="{445F5BF1-D6DD-4DAF-A05E-E41F9BB9334B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CD8A343D-A12E-4AE6-8154-AB58527113FE}" type="sibTrans" cxnId="{445F5BF1-D6DD-4DAF-A05E-E41F9BB9334B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FCF2DCEA-B6A7-4EAA-8D7A-B4C3F508AC9C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 вы думаете, по реке или океану приплыли корабли?</a:t>
          </a:r>
          <a:endParaRPr lang="ru-RU" sz="2000" dirty="0">
            <a:solidFill>
              <a:schemeClr val="tx1"/>
            </a:solidFill>
          </a:endParaRPr>
        </a:p>
      </dgm:t>
    </dgm:pt>
    <dgm:pt modelId="{ADFD1145-F8B7-4BA2-A59A-406118722D01}" type="parTrans" cxnId="{DB12C124-161D-43BE-B5C8-39E30648F752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CC11767E-3443-4F9C-9531-946862C0A791}" type="sibTrans" cxnId="{DB12C124-161D-43BE-B5C8-39E30648F752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39EC2E31-9549-4315-9101-C8F80437B4A8}">
      <dgm:prSet custT="1"/>
      <dgm:spPr/>
      <dgm:t>
        <a:bodyPr/>
        <a:lstStyle/>
        <a:p>
          <a:pPr rtl="0"/>
          <a:r>
            <a:rPr lang="ru-RU" sz="2000" dirty="0" smtClean="0">
              <a:solidFill>
                <a:schemeClr val="tx1"/>
              </a:solidFill>
            </a:rPr>
            <a:t>-</a:t>
          </a:r>
          <a:r>
            <a: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Поверхность воды спокойная, либо на ней есть волны?</a:t>
          </a:r>
          <a:endParaRPr lang="ru-RU" sz="2000" dirty="0">
            <a:solidFill>
              <a:schemeClr val="tx1"/>
            </a:solidFill>
          </a:endParaRPr>
        </a:p>
      </dgm:t>
    </dgm:pt>
    <dgm:pt modelId="{158BB3AF-0356-415A-9E6F-CEAA2689DC15}" type="parTrans" cxnId="{3F6F5C50-6920-46C9-AD4E-7FA18CC1B6A1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2290C93-BC00-4179-8F2E-D5796371E5C6}" type="sibTrans" cxnId="{3F6F5C50-6920-46C9-AD4E-7FA18CC1B6A1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B1EE525C-0CDC-4824-9369-AB40831312C7}" type="pres">
      <dgm:prSet presAssocID="{C97D9358-6E71-46F0-927F-3796E07924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0E0462-BDDC-43B0-9668-CE41EB008971}" type="pres">
      <dgm:prSet presAssocID="{39EC2E31-9549-4315-9101-C8F80437B4A8}" presName="boxAndChildren" presStyleCnt="0"/>
      <dgm:spPr/>
      <dgm:t>
        <a:bodyPr/>
        <a:lstStyle/>
        <a:p>
          <a:endParaRPr lang="ru-RU"/>
        </a:p>
      </dgm:t>
    </dgm:pt>
    <dgm:pt modelId="{4D10AF2E-2710-48B8-AD40-9A3322955CCD}" type="pres">
      <dgm:prSet presAssocID="{39EC2E31-9549-4315-9101-C8F80437B4A8}" presName="parentTextBox" presStyleLbl="node1" presStyleIdx="0" presStyleCnt="8"/>
      <dgm:spPr/>
      <dgm:t>
        <a:bodyPr/>
        <a:lstStyle/>
        <a:p>
          <a:endParaRPr lang="ru-RU"/>
        </a:p>
      </dgm:t>
    </dgm:pt>
    <dgm:pt modelId="{CE22038F-7FFA-4885-8596-73A587503AEA}" type="pres">
      <dgm:prSet presAssocID="{CC11767E-3443-4F9C-9531-946862C0A791}" presName="sp" presStyleCnt="0"/>
      <dgm:spPr/>
      <dgm:t>
        <a:bodyPr/>
        <a:lstStyle/>
        <a:p>
          <a:endParaRPr lang="ru-RU"/>
        </a:p>
      </dgm:t>
    </dgm:pt>
    <dgm:pt modelId="{F997E734-1762-432C-B0F8-B04D07E2F413}" type="pres">
      <dgm:prSet presAssocID="{FCF2DCEA-B6A7-4EAA-8D7A-B4C3F508AC9C}" presName="arrowAndChildren" presStyleCnt="0"/>
      <dgm:spPr/>
      <dgm:t>
        <a:bodyPr/>
        <a:lstStyle/>
        <a:p>
          <a:endParaRPr lang="ru-RU"/>
        </a:p>
      </dgm:t>
    </dgm:pt>
    <dgm:pt modelId="{36D99E01-B4A3-4A9A-BBCD-7684C62A6C19}" type="pres">
      <dgm:prSet presAssocID="{FCF2DCEA-B6A7-4EAA-8D7A-B4C3F508AC9C}" presName="parentTextArrow" presStyleLbl="node1" presStyleIdx="1" presStyleCnt="8"/>
      <dgm:spPr/>
      <dgm:t>
        <a:bodyPr/>
        <a:lstStyle/>
        <a:p>
          <a:endParaRPr lang="ru-RU"/>
        </a:p>
      </dgm:t>
    </dgm:pt>
    <dgm:pt modelId="{F3210B28-A5FC-4B8D-B547-1CCD286E058F}" type="pres">
      <dgm:prSet presAssocID="{CD8A343D-A12E-4AE6-8154-AB58527113FE}" presName="sp" presStyleCnt="0"/>
      <dgm:spPr/>
      <dgm:t>
        <a:bodyPr/>
        <a:lstStyle/>
        <a:p>
          <a:endParaRPr lang="ru-RU"/>
        </a:p>
      </dgm:t>
    </dgm:pt>
    <dgm:pt modelId="{1ED94BA9-FDA9-4BB8-BD89-35491D9D599B}" type="pres">
      <dgm:prSet presAssocID="{DBEF60C6-94FE-416D-84CF-F4A925C39650}" presName="arrowAndChildren" presStyleCnt="0"/>
      <dgm:spPr/>
      <dgm:t>
        <a:bodyPr/>
        <a:lstStyle/>
        <a:p>
          <a:endParaRPr lang="ru-RU"/>
        </a:p>
      </dgm:t>
    </dgm:pt>
    <dgm:pt modelId="{92F78948-EF9E-4071-A29B-8396C5B5242E}" type="pres">
      <dgm:prSet presAssocID="{DBEF60C6-94FE-416D-84CF-F4A925C39650}" presName="parentTextArrow" presStyleLbl="node1" presStyleIdx="2" presStyleCnt="8"/>
      <dgm:spPr/>
      <dgm:t>
        <a:bodyPr/>
        <a:lstStyle/>
        <a:p>
          <a:endParaRPr lang="ru-RU"/>
        </a:p>
      </dgm:t>
    </dgm:pt>
    <dgm:pt modelId="{3E25DDF8-B58C-49B6-BDF2-C7115394AB39}" type="pres">
      <dgm:prSet presAssocID="{F9C05E32-0192-479C-A217-4AF0048906D5}" presName="sp" presStyleCnt="0"/>
      <dgm:spPr/>
      <dgm:t>
        <a:bodyPr/>
        <a:lstStyle/>
        <a:p>
          <a:endParaRPr lang="ru-RU"/>
        </a:p>
      </dgm:t>
    </dgm:pt>
    <dgm:pt modelId="{DC95B17B-2B32-4950-8D3B-5DA84BBD0DE8}" type="pres">
      <dgm:prSet presAssocID="{EC9C32FD-8155-4FF6-9171-7C20B2592FE1}" presName="arrowAndChildren" presStyleCnt="0"/>
      <dgm:spPr/>
      <dgm:t>
        <a:bodyPr/>
        <a:lstStyle/>
        <a:p>
          <a:endParaRPr lang="ru-RU"/>
        </a:p>
      </dgm:t>
    </dgm:pt>
    <dgm:pt modelId="{9DA1B150-4E1D-4B9D-B44D-273F4A958596}" type="pres">
      <dgm:prSet presAssocID="{EC9C32FD-8155-4FF6-9171-7C20B2592FE1}" presName="parentTextArrow" presStyleLbl="node1" presStyleIdx="3" presStyleCnt="8"/>
      <dgm:spPr/>
      <dgm:t>
        <a:bodyPr/>
        <a:lstStyle/>
        <a:p>
          <a:endParaRPr lang="ru-RU"/>
        </a:p>
      </dgm:t>
    </dgm:pt>
    <dgm:pt modelId="{75A35DAC-AB9C-4502-9720-5FFED08F6FFB}" type="pres">
      <dgm:prSet presAssocID="{9B830D77-767F-4392-8199-706BA4922C6E}" presName="sp" presStyleCnt="0"/>
      <dgm:spPr/>
      <dgm:t>
        <a:bodyPr/>
        <a:lstStyle/>
        <a:p>
          <a:endParaRPr lang="ru-RU"/>
        </a:p>
      </dgm:t>
    </dgm:pt>
    <dgm:pt modelId="{5AEE42C4-AD32-4F26-BA64-F7F344DB58B2}" type="pres">
      <dgm:prSet presAssocID="{4EE4795A-7550-4CDF-836A-5D61F32954C2}" presName="arrowAndChildren" presStyleCnt="0"/>
      <dgm:spPr/>
      <dgm:t>
        <a:bodyPr/>
        <a:lstStyle/>
        <a:p>
          <a:endParaRPr lang="ru-RU"/>
        </a:p>
      </dgm:t>
    </dgm:pt>
    <dgm:pt modelId="{EE7251C4-0C9D-4D9A-BCAB-324E378CA4D9}" type="pres">
      <dgm:prSet presAssocID="{4EE4795A-7550-4CDF-836A-5D61F32954C2}" presName="parentTextArrow" presStyleLbl="node1" presStyleIdx="4" presStyleCnt="8"/>
      <dgm:spPr/>
      <dgm:t>
        <a:bodyPr/>
        <a:lstStyle/>
        <a:p>
          <a:endParaRPr lang="ru-RU"/>
        </a:p>
      </dgm:t>
    </dgm:pt>
    <dgm:pt modelId="{29AB4C49-0EF2-4BB2-B063-021B3154FCF5}" type="pres">
      <dgm:prSet presAssocID="{9583620A-B97F-4064-92D7-2DE180EE916E}" presName="sp" presStyleCnt="0"/>
      <dgm:spPr/>
      <dgm:t>
        <a:bodyPr/>
        <a:lstStyle/>
        <a:p>
          <a:endParaRPr lang="ru-RU"/>
        </a:p>
      </dgm:t>
    </dgm:pt>
    <dgm:pt modelId="{9E862F99-6D01-4581-A958-B86892C33FB6}" type="pres">
      <dgm:prSet presAssocID="{BBB9CE57-698F-4186-B899-BEBB2A4B5510}" presName="arrowAndChildren" presStyleCnt="0"/>
      <dgm:spPr/>
      <dgm:t>
        <a:bodyPr/>
        <a:lstStyle/>
        <a:p>
          <a:endParaRPr lang="ru-RU"/>
        </a:p>
      </dgm:t>
    </dgm:pt>
    <dgm:pt modelId="{087A6E94-0E86-4DCF-B020-DFB10A1B820C}" type="pres">
      <dgm:prSet presAssocID="{BBB9CE57-698F-4186-B899-BEBB2A4B5510}" presName="parentTextArrow" presStyleLbl="node1" presStyleIdx="5" presStyleCnt="8"/>
      <dgm:spPr/>
      <dgm:t>
        <a:bodyPr/>
        <a:lstStyle/>
        <a:p>
          <a:endParaRPr lang="ru-RU"/>
        </a:p>
      </dgm:t>
    </dgm:pt>
    <dgm:pt modelId="{C82310F9-296F-4170-AE23-1D535E50D0E0}" type="pres">
      <dgm:prSet presAssocID="{6B1B2C5F-6A59-4F08-8DAB-F1A7E9D1CA03}" presName="sp" presStyleCnt="0"/>
      <dgm:spPr/>
      <dgm:t>
        <a:bodyPr/>
        <a:lstStyle/>
        <a:p>
          <a:endParaRPr lang="ru-RU"/>
        </a:p>
      </dgm:t>
    </dgm:pt>
    <dgm:pt modelId="{EF0B3EE3-E881-4CD4-9690-9D7E43FFA35C}" type="pres">
      <dgm:prSet presAssocID="{BDE6B21D-C799-47D2-9B35-DEF05FFC2477}" presName="arrowAndChildren" presStyleCnt="0"/>
      <dgm:spPr/>
      <dgm:t>
        <a:bodyPr/>
        <a:lstStyle/>
        <a:p>
          <a:endParaRPr lang="ru-RU"/>
        </a:p>
      </dgm:t>
    </dgm:pt>
    <dgm:pt modelId="{5CCB575A-1D16-452A-8B34-D22DA8884CE8}" type="pres">
      <dgm:prSet presAssocID="{BDE6B21D-C799-47D2-9B35-DEF05FFC2477}" presName="parentTextArrow" presStyleLbl="node1" presStyleIdx="6" presStyleCnt="8"/>
      <dgm:spPr/>
      <dgm:t>
        <a:bodyPr/>
        <a:lstStyle/>
        <a:p>
          <a:endParaRPr lang="ru-RU"/>
        </a:p>
      </dgm:t>
    </dgm:pt>
    <dgm:pt modelId="{000E3C01-E065-41A8-A978-09278130115F}" type="pres">
      <dgm:prSet presAssocID="{2AD99043-FB50-4C5D-A83A-CECD3E863137}" presName="sp" presStyleCnt="0"/>
      <dgm:spPr/>
      <dgm:t>
        <a:bodyPr/>
        <a:lstStyle/>
        <a:p>
          <a:endParaRPr lang="ru-RU"/>
        </a:p>
      </dgm:t>
    </dgm:pt>
    <dgm:pt modelId="{5EF9AC1E-59ED-4866-BA3B-FF7E45973442}" type="pres">
      <dgm:prSet presAssocID="{45F29108-B6F3-442C-80FD-BA769E34D4F6}" presName="arrowAndChildren" presStyleCnt="0"/>
      <dgm:spPr/>
      <dgm:t>
        <a:bodyPr/>
        <a:lstStyle/>
        <a:p>
          <a:endParaRPr lang="ru-RU"/>
        </a:p>
      </dgm:t>
    </dgm:pt>
    <dgm:pt modelId="{E346976D-3A81-4BF9-AD3E-CE5DDA1C0F37}" type="pres">
      <dgm:prSet presAssocID="{45F29108-B6F3-442C-80FD-BA769E34D4F6}" presName="parentTextArrow" presStyleLbl="node1" presStyleIdx="7" presStyleCnt="8"/>
      <dgm:spPr/>
      <dgm:t>
        <a:bodyPr/>
        <a:lstStyle/>
        <a:p>
          <a:endParaRPr lang="ru-RU"/>
        </a:p>
      </dgm:t>
    </dgm:pt>
  </dgm:ptLst>
  <dgm:cxnLst>
    <dgm:cxn modelId="{150D1348-AEA7-4CC5-8EF6-C407B22FCADD}" srcId="{C97D9358-6E71-46F0-927F-3796E079240C}" destId="{BBB9CE57-698F-4186-B899-BEBB2A4B5510}" srcOrd="2" destOrd="0" parTransId="{0B7926A8-4F02-4F78-A30F-1001D2C985A7}" sibTransId="{9583620A-B97F-4064-92D7-2DE180EE916E}"/>
    <dgm:cxn modelId="{9EFEACFC-4AC6-453F-8653-204310DD12F8}" srcId="{C97D9358-6E71-46F0-927F-3796E079240C}" destId="{EC9C32FD-8155-4FF6-9171-7C20B2592FE1}" srcOrd="4" destOrd="0" parTransId="{2A472849-6AAD-4F45-9198-94027AB37540}" sibTransId="{F9C05E32-0192-479C-A217-4AF0048906D5}"/>
    <dgm:cxn modelId="{6B4CD77F-91AE-47ED-8765-E99F2822ACB7}" srcId="{C97D9358-6E71-46F0-927F-3796E079240C}" destId="{BDE6B21D-C799-47D2-9B35-DEF05FFC2477}" srcOrd="1" destOrd="0" parTransId="{35A16758-960B-4E19-AD7C-5F043054C342}" sibTransId="{6B1B2C5F-6A59-4F08-8DAB-F1A7E9D1CA03}"/>
    <dgm:cxn modelId="{7837F5CB-039A-4020-93F3-EE38835B19A4}" srcId="{C97D9358-6E71-46F0-927F-3796E079240C}" destId="{4EE4795A-7550-4CDF-836A-5D61F32954C2}" srcOrd="3" destOrd="0" parTransId="{7A46697D-0EF4-46C5-91D3-806E3928196F}" sibTransId="{9B830D77-767F-4392-8199-706BA4922C6E}"/>
    <dgm:cxn modelId="{3F6F5C50-6920-46C9-AD4E-7FA18CC1B6A1}" srcId="{C97D9358-6E71-46F0-927F-3796E079240C}" destId="{39EC2E31-9549-4315-9101-C8F80437B4A8}" srcOrd="7" destOrd="0" parTransId="{158BB3AF-0356-415A-9E6F-CEAA2689DC15}" sibTransId="{62290C93-BC00-4179-8F2E-D5796371E5C6}"/>
    <dgm:cxn modelId="{7D7DE36C-7BD1-4A2C-BDFC-4BC5BF97176C}" type="presOf" srcId="{45F29108-B6F3-442C-80FD-BA769E34D4F6}" destId="{E346976D-3A81-4BF9-AD3E-CE5DDA1C0F37}" srcOrd="0" destOrd="0" presId="urn:microsoft.com/office/officeart/2005/8/layout/process4"/>
    <dgm:cxn modelId="{4AF8840C-0B2E-4D27-A378-856BE113F8C0}" type="presOf" srcId="{BDE6B21D-C799-47D2-9B35-DEF05FFC2477}" destId="{5CCB575A-1D16-452A-8B34-D22DA8884CE8}" srcOrd="0" destOrd="0" presId="urn:microsoft.com/office/officeart/2005/8/layout/process4"/>
    <dgm:cxn modelId="{82DFF185-E305-4D4B-B24D-A2F066E0C1F5}" type="presOf" srcId="{39EC2E31-9549-4315-9101-C8F80437B4A8}" destId="{4D10AF2E-2710-48B8-AD40-9A3322955CCD}" srcOrd="0" destOrd="0" presId="urn:microsoft.com/office/officeart/2005/8/layout/process4"/>
    <dgm:cxn modelId="{C498D49D-7DE7-4576-BB16-799501F63FFD}" type="presOf" srcId="{BBB9CE57-698F-4186-B899-BEBB2A4B5510}" destId="{087A6E94-0E86-4DCF-B020-DFB10A1B820C}" srcOrd="0" destOrd="0" presId="urn:microsoft.com/office/officeart/2005/8/layout/process4"/>
    <dgm:cxn modelId="{445F5BF1-D6DD-4DAF-A05E-E41F9BB9334B}" srcId="{C97D9358-6E71-46F0-927F-3796E079240C}" destId="{DBEF60C6-94FE-416D-84CF-F4A925C39650}" srcOrd="5" destOrd="0" parTransId="{0377590E-444C-477A-B4B4-14C9337D3EA8}" sibTransId="{CD8A343D-A12E-4AE6-8154-AB58527113FE}"/>
    <dgm:cxn modelId="{31DAF01B-A088-4A30-B92C-B2A09EC053E8}" type="presOf" srcId="{EC9C32FD-8155-4FF6-9171-7C20B2592FE1}" destId="{9DA1B150-4E1D-4B9D-B44D-273F4A958596}" srcOrd="0" destOrd="0" presId="urn:microsoft.com/office/officeart/2005/8/layout/process4"/>
    <dgm:cxn modelId="{DB12C124-161D-43BE-B5C8-39E30648F752}" srcId="{C97D9358-6E71-46F0-927F-3796E079240C}" destId="{FCF2DCEA-B6A7-4EAA-8D7A-B4C3F508AC9C}" srcOrd="6" destOrd="0" parTransId="{ADFD1145-F8B7-4BA2-A59A-406118722D01}" sibTransId="{CC11767E-3443-4F9C-9531-946862C0A791}"/>
    <dgm:cxn modelId="{881A95F2-149A-4C63-A4E0-F314A5BF8A8C}" srcId="{C97D9358-6E71-46F0-927F-3796E079240C}" destId="{45F29108-B6F3-442C-80FD-BA769E34D4F6}" srcOrd="0" destOrd="0" parTransId="{657BC14A-AB6F-43B8-9E55-AC6BB2715082}" sibTransId="{2AD99043-FB50-4C5D-A83A-CECD3E863137}"/>
    <dgm:cxn modelId="{11A03065-1473-4614-B214-A2FB79711377}" type="presOf" srcId="{DBEF60C6-94FE-416D-84CF-F4A925C39650}" destId="{92F78948-EF9E-4071-A29B-8396C5B5242E}" srcOrd="0" destOrd="0" presId="urn:microsoft.com/office/officeart/2005/8/layout/process4"/>
    <dgm:cxn modelId="{2062987B-66B9-4530-A30B-9FD98E9472B9}" type="presOf" srcId="{4EE4795A-7550-4CDF-836A-5D61F32954C2}" destId="{EE7251C4-0C9D-4D9A-BCAB-324E378CA4D9}" srcOrd="0" destOrd="0" presId="urn:microsoft.com/office/officeart/2005/8/layout/process4"/>
    <dgm:cxn modelId="{E35B574D-BA05-4FDD-AEF2-6DA574ECF6C9}" type="presOf" srcId="{FCF2DCEA-B6A7-4EAA-8D7A-B4C3F508AC9C}" destId="{36D99E01-B4A3-4A9A-BBCD-7684C62A6C19}" srcOrd="0" destOrd="0" presId="urn:microsoft.com/office/officeart/2005/8/layout/process4"/>
    <dgm:cxn modelId="{E3D8990A-3901-4D46-81BB-1AF1A8330809}" type="presOf" srcId="{C97D9358-6E71-46F0-927F-3796E079240C}" destId="{B1EE525C-0CDC-4824-9369-AB40831312C7}" srcOrd="0" destOrd="0" presId="urn:microsoft.com/office/officeart/2005/8/layout/process4"/>
    <dgm:cxn modelId="{7BF84F6C-F6B3-42D2-B0B6-82B0C87B4311}" type="presParOf" srcId="{B1EE525C-0CDC-4824-9369-AB40831312C7}" destId="{650E0462-BDDC-43B0-9668-CE41EB008971}" srcOrd="0" destOrd="0" presId="urn:microsoft.com/office/officeart/2005/8/layout/process4"/>
    <dgm:cxn modelId="{3FC0FD4E-1C6C-4E65-A34F-4FBA92E732C7}" type="presParOf" srcId="{650E0462-BDDC-43B0-9668-CE41EB008971}" destId="{4D10AF2E-2710-48B8-AD40-9A3322955CCD}" srcOrd="0" destOrd="0" presId="urn:microsoft.com/office/officeart/2005/8/layout/process4"/>
    <dgm:cxn modelId="{3C8DA04D-5513-40EB-BD66-0F0EFCF19377}" type="presParOf" srcId="{B1EE525C-0CDC-4824-9369-AB40831312C7}" destId="{CE22038F-7FFA-4885-8596-73A587503AEA}" srcOrd="1" destOrd="0" presId="urn:microsoft.com/office/officeart/2005/8/layout/process4"/>
    <dgm:cxn modelId="{65C125DB-06E5-41C2-936D-1AD544511E62}" type="presParOf" srcId="{B1EE525C-0CDC-4824-9369-AB40831312C7}" destId="{F997E734-1762-432C-B0F8-B04D07E2F413}" srcOrd="2" destOrd="0" presId="urn:microsoft.com/office/officeart/2005/8/layout/process4"/>
    <dgm:cxn modelId="{F0C44829-CEB4-4097-A6B8-5C2AAE033BA9}" type="presParOf" srcId="{F997E734-1762-432C-B0F8-B04D07E2F413}" destId="{36D99E01-B4A3-4A9A-BBCD-7684C62A6C19}" srcOrd="0" destOrd="0" presId="urn:microsoft.com/office/officeart/2005/8/layout/process4"/>
    <dgm:cxn modelId="{A3C988F2-1493-4E8C-81E7-E9CAEF221DE0}" type="presParOf" srcId="{B1EE525C-0CDC-4824-9369-AB40831312C7}" destId="{F3210B28-A5FC-4B8D-B547-1CCD286E058F}" srcOrd="3" destOrd="0" presId="urn:microsoft.com/office/officeart/2005/8/layout/process4"/>
    <dgm:cxn modelId="{CE7B117F-37CE-42B1-B10F-FB85883D1F19}" type="presParOf" srcId="{B1EE525C-0CDC-4824-9369-AB40831312C7}" destId="{1ED94BA9-FDA9-4BB8-BD89-35491D9D599B}" srcOrd="4" destOrd="0" presId="urn:microsoft.com/office/officeart/2005/8/layout/process4"/>
    <dgm:cxn modelId="{01286F4B-6E0D-40E2-B29F-3F6B7B70344B}" type="presParOf" srcId="{1ED94BA9-FDA9-4BB8-BD89-35491D9D599B}" destId="{92F78948-EF9E-4071-A29B-8396C5B5242E}" srcOrd="0" destOrd="0" presId="urn:microsoft.com/office/officeart/2005/8/layout/process4"/>
    <dgm:cxn modelId="{8A3B0D2C-F5F4-4871-933C-BC06C5819BFC}" type="presParOf" srcId="{B1EE525C-0CDC-4824-9369-AB40831312C7}" destId="{3E25DDF8-B58C-49B6-BDF2-C7115394AB39}" srcOrd="5" destOrd="0" presId="urn:microsoft.com/office/officeart/2005/8/layout/process4"/>
    <dgm:cxn modelId="{0DA4B5F3-7CCE-43EF-9712-760A4F93DEAE}" type="presParOf" srcId="{B1EE525C-0CDC-4824-9369-AB40831312C7}" destId="{DC95B17B-2B32-4950-8D3B-5DA84BBD0DE8}" srcOrd="6" destOrd="0" presId="urn:microsoft.com/office/officeart/2005/8/layout/process4"/>
    <dgm:cxn modelId="{5AE5A43D-4CB3-4686-AAF8-F814237F1CA3}" type="presParOf" srcId="{DC95B17B-2B32-4950-8D3B-5DA84BBD0DE8}" destId="{9DA1B150-4E1D-4B9D-B44D-273F4A958596}" srcOrd="0" destOrd="0" presId="urn:microsoft.com/office/officeart/2005/8/layout/process4"/>
    <dgm:cxn modelId="{8D9796B4-EC5A-4690-9D5E-6BED1636F361}" type="presParOf" srcId="{B1EE525C-0CDC-4824-9369-AB40831312C7}" destId="{75A35DAC-AB9C-4502-9720-5FFED08F6FFB}" srcOrd="7" destOrd="0" presId="urn:microsoft.com/office/officeart/2005/8/layout/process4"/>
    <dgm:cxn modelId="{3EE1AD98-1157-4B15-8D68-151483261835}" type="presParOf" srcId="{B1EE525C-0CDC-4824-9369-AB40831312C7}" destId="{5AEE42C4-AD32-4F26-BA64-F7F344DB58B2}" srcOrd="8" destOrd="0" presId="urn:microsoft.com/office/officeart/2005/8/layout/process4"/>
    <dgm:cxn modelId="{A823E7B9-7670-4AF1-9359-3EB239AD6F6E}" type="presParOf" srcId="{5AEE42C4-AD32-4F26-BA64-F7F344DB58B2}" destId="{EE7251C4-0C9D-4D9A-BCAB-324E378CA4D9}" srcOrd="0" destOrd="0" presId="urn:microsoft.com/office/officeart/2005/8/layout/process4"/>
    <dgm:cxn modelId="{E4B847C2-5FEB-4CFA-B38A-8DEAAFDDCD4E}" type="presParOf" srcId="{B1EE525C-0CDC-4824-9369-AB40831312C7}" destId="{29AB4C49-0EF2-4BB2-B063-021B3154FCF5}" srcOrd="9" destOrd="0" presId="urn:microsoft.com/office/officeart/2005/8/layout/process4"/>
    <dgm:cxn modelId="{BB4AE546-71DB-48DC-BE43-5600FF41A3D0}" type="presParOf" srcId="{B1EE525C-0CDC-4824-9369-AB40831312C7}" destId="{9E862F99-6D01-4581-A958-B86892C33FB6}" srcOrd="10" destOrd="0" presId="urn:microsoft.com/office/officeart/2005/8/layout/process4"/>
    <dgm:cxn modelId="{382E0C64-14B2-4C32-B085-5DA9BFB73FBC}" type="presParOf" srcId="{9E862F99-6D01-4581-A958-B86892C33FB6}" destId="{087A6E94-0E86-4DCF-B020-DFB10A1B820C}" srcOrd="0" destOrd="0" presId="urn:microsoft.com/office/officeart/2005/8/layout/process4"/>
    <dgm:cxn modelId="{CBC4320F-8FAD-4505-A429-721FB5524B93}" type="presParOf" srcId="{B1EE525C-0CDC-4824-9369-AB40831312C7}" destId="{C82310F9-296F-4170-AE23-1D535E50D0E0}" srcOrd="11" destOrd="0" presId="urn:microsoft.com/office/officeart/2005/8/layout/process4"/>
    <dgm:cxn modelId="{EB2361C5-335B-419D-B82F-D6B724B5A859}" type="presParOf" srcId="{B1EE525C-0CDC-4824-9369-AB40831312C7}" destId="{EF0B3EE3-E881-4CD4-9690-9D7E43FFA35C}" srcOrd="12" destOrd="0" presId="urn:microsoft.com/office/officeart/2005/8/layout/process4"/>
    <dgm:cxn modelId="{A1FEB81B-A3B8-4403-AA77-3AECE980A36C}" type="presParOf" srcId="{EF0B3EE3-E881-4CD4-9690-9D7E43FFA35C}" destId="{5CCB575A-1D16-452A-8B34-D22DA8884CE8}" srcOrd="0" destOrd="0" presId="urn:microsoft.com/office/officeart/2005/8/layout/process4"/>
    <dgm:cxn modelId="{31A15D0E-B558-4FA7-A56E-84A2E8F70D91}" type="presParOf" srcId="{B1EE525C-0CDC-4824-9369-AB40831312C7}" destId="{000E3C01-E065-41A8-A978-09278130115F}" srcOrd="13" destOrd="0" presId="urn:microsoft.com/office/officeart/2005/8/layout/process4"/>
    <dgm:cxn modelId="{B5C03ED8-84E4-402B-8CBC-3B6E90B8CF4C}" type="presParOf" srcId="{B1EE525C-0CDC-4824-9369-AB40831312C7}" destId="{5EF9AC1E-59ED-4866-BA3B-FF7E45973442}" srcOrd="14" destOrd="0" presId="urn:microsoft.com/office/officeart/2005/8/layout/process4"/>
    <dgm:cxn modelId="{D6EFBF5A-2BB2-4B4A-8617-65020FC52CA6}" type="presParOf" srcId="{5EF9AC1E-59ED-4866-BA3B-FF7E45973442}" destId="{E346976D-3A81-4BF9-AD3E-CE5DDA1C0F3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BF741-0FB0-4DA4-A5FD-D68FF9DFE26F}">
      <dsp:nvSpPr>
        <dsp:cNvPr id="0" name=""/>
        <dsp:cNvSpPr/>
      </dsp:nvSpPr>
      <dsp:spPr>
        <a:xfrm>
          <a:off x="0" y="107901"/>
          <a:ext cx="2995138" cy="1656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Способность находить новые решения </a:t>
          </a:r>
          <a:endParaRPr lang="ru-RU" sz="2400" kern="12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505" y="156406"/>
        <a:ext cx="2898128" cy="1559067"/>
      </dsp:txXfrm>
    </dsp:sp>
    <dsp:sp modelId="{EC22C80B-C9F5-4763-8E1E-5E778FC75A1B}">
      <dsp:nvSpPr>
        <dsp:cNvPr id="0" name=""/>
        <dsp:cNvSpPr/>
      </dsp:nvSpPr>
      <dsp:spPr>
        <a:xfrm>
          <a:off x="2623417" y="2174038"/>
          <a:ext cx="2971684" cy="16377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Искра и щепотка волшебства, которая делает успех возможным</a:t>
          </a:r>
          <a:endParaRPr lang="ru-RU" sz="2400" kern="12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71385" y="2222006"/>
        <a:ext cx="2875748" cy="1541804"/>
      </dsp:txXfrm>
    </dsp:sp>
    <dsp:sp modelId="{45425A17-E4FB-4BBA-B03F-87F1849C44A4}">
      <dsp:nvSpPr>
        <dsp:cNvPr id="0" name=""/>
        <dsp:cNvSpPr/>
      </dsp:nvSpPr>
      <dsp:spPr>
        <a:xfrm>
          <a:off x="5970408" y="3373903"/>
          <a:ext cx="3197492" cy="17832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Создание новых и оригинальных продуктов, имеющих общественное значение</a:t>
          </a:r>
          <a:endParaRPr lang="ru-RU" sz="2400" kern="12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22638" y="3426133"/>
        <a:ext cx="3093032" cy="16787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0AF2E-2710-48B8-AD40-9A3322955CCD}">
      <dsp:nvSpPr>
        <dsp:cNvPr id="0" name=""/>
        <dsp:cNvSpPr/>
      </dsp:nvSpPr>
      <dsp:spPr>
        <a:xfrm>
          <a:off x="0" y="4507560"/>
          <a:ext cx="6804000" cy="4226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-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Поверхность воды спокойная, либо на ней есть волны?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0" y="4507560"/>
        <a:ext cx="6804000" cy="422639"/>
      </dsp:txXfrm>
    </dsp:sp>
    <dsp:sp modelId="{36D99E01-B4A3-4A9A-BBCD-7684C62A6C19}">
      <dsp:nvSpPr>
        <dsp:cNvPr id="0" name=""/>
        <dsp:cNvSpPr/>
      </dsp:nvSpPr>
      <dsp:spPr>
        <a:xfrm rot="10800000">
          <a:off x="0" y="3863880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1485099"/>
                <a:satOff val="-6853"/>
                <a:lumOff val="2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485099"/>
                <a:satOff val="-6853"/>
                <a:lumOff val="2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485099"/>
                <a:satOff val="-6853"/>
                <a:lumOff val="2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 вы думаете, по реке или океану приплыли корабли?</a:t>
          </a:r>
          <a:endParaRPr lang="ru-RU" sz="2000" kern="1200" dirty="0">
            <a:solidFill>
              <a:schemeClr val="tx1"/>
            </a:solidFill>
          </a:endParaRPr>
        </a:p>
      </dsp:txBody>
      <dsp:txXfrm rot="10800000">
        <a:off x="0" y="3863880"/>
        <a:ext cx="6804000" cy="422363"/>
      </dsp:txXfrm>
    </dsp:sp>
    <dsp:sp modelId="{92F78948-EF9E-4071-A29B-8396C5B5242E}">
      <dsp:nvSpPr>
        <dsp:cNvPr id="0" name=""/>
        <dsp:cNvSpPr/>
      </dsp:nvSpPr>
      <dsp:spPr>
        <a:xfrm rot="10800000">
          <a:off x="0" y="3220200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2970198"/>
                <a:satOff val="-13705"/>
                <a:lumOff val="5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970198"/>
                <a:satOff val="-13705"/>
                <a:lumOff val="5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970198"/>
                <a:satOff val="-13705"/>
                <a:lumOff val="5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-Видны ли представители животного мира?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220200"/>
        <a:ext cx="6804000" cy="422363"/>
      </dsp:txXfrm>
    </dsp:sp>
    <dsp:sp modelId="{9DA1B150-4E1D-4B9D-B44D-273F4A958596}">
      <dsp:nvSpPr>
        <dsp:cNvPr id="0" name=""/>
        <dsp:cNvSpPr/>
      </dsp:nvSpPr>
      <dsp:spPr>
        <a:xfrm rot="10800000">
          <a:off x="0" y="2576520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4455297"/>
                <a:satOff val="-20558"/>
                <a:lumOff val="7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455297"/>
                <a:satOff val="-20558"/>
                <a:lumOff val="7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455297"/>
                <a:satOff val="-20558"/>
                <a:lumOff val="7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-Какой тип растительности представлен на картине?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576520"/>
        <a:ext cx="6804000" cy="422363"/>
      </dsp:txXfrm>
    </dsp:sp>
    <dsp:sp modelId="{EE7251C4-0C9D-4D9A-BCAB-324E378CA4D9}">
      <dsp:nvSpPr>
        <dsp:cNvPr id="0" name=""/>
        <dsp:cNvSpPr/>
      </dsp:nvSpPr>
      <dsp:spPr>
        <a:xfrm rot="10800000">
          <a:off x="0" y="1932840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5940396"/>
                <a:satOff val="-27410"/>
                <a:lumOff val="10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940396"/>
                <a:satOff val="-27410"/>
                <a:lumOff val="10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940396"/>
                <a:satOff val="-27410"/>
                <a:lumOff val="10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-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Посмотрите на берег, он песчаный или каменистый?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932840"/>
        <a:ext cx="6804000" cy="422363"/>
      </dsp:txXfrm>
    </dsp:sp>
    <dsp:sp modelId="{087A6E94-0E86-4DCF-B020-DFB10A1B820C}">
      <dsp:nvSpPr>
        <dsp:cNvPr id="0" name=""/>
        <dsp:cNvSpPr/>
      </dsp:nvSpPr>
      <dsp:spPr>
        <a:xfrm rot="10800000">
          <a:off x="0" y="1289159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7425494"/>
                <a:satOff val="-34263"/>
                <a:lumOff val="12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425494"/>
                <a:satOff val="-34263"/>
                <a:lumOff val="12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425494"/>
                <a:satOff val="-34263"/>
                <a:lumOff val="12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-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Рельеф горный или равнинный?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289159"/>
        <a:ext cx="6804000" cy="422363"/>
      </dsp:txXfrm>
    </dsp:sp>
    <dsp:sp modelId="{5CCB575A-1D16-452A-8B34-D22DA8884CE8}">
      <dsp:nvSpPr>
        <dsp:cNvPr id="0" name=""/>
        <dsp:cNvSpPr/>
      </dsp:nvSpPr>
      <dsp:spPr>
        <a:xfrm rot="10800000">
          <a:off x="0" y="645479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8910593"/>
                <a:satOff val="-41115"/>
                <a:lumOff val="15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910593"/>
                <a:satOff val="-41115"/>
                <a:lumOff val="15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910593"/>
                <a:satOff val="-41115"/>
                <a:lumOff val="15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-Что можно сказать, глядя на небо, есть ли на нем облака?</a:t>
          </a:r>
          <a:endParaRPr lang="ru-RU" sz="2000" kern="1200" dirty="0">
            <a:solidFill>
              <a:schemeClr val="tx1"/>
            </a:solidFill>
          </a:endParaRPr>
        </a:p>
      </dsp:txBody>
      <dsp:txXfrm rot="10800000">
        <a:off x="0" y="645479"/>
        <a:ext cx="6804000" cy="422363"/>
      </dsp:txXfrm>
    </dsp:sp>
    <dsp:sp modelId="{E346976D-3A81-4BF9-AD3E-CE5DDA1C0F37}">
      <dsp:nvSpPr>
        <dsp:cNvPr id="0" name=""/>
        <dsp:cNvSpPr/>
      </dsp:nvSpPr>
      <dsp:spPr>
        <a:xfrm rot="10800000">
          <a:off x="0" y="1799"/>
          <a:ext cx="6804000" cy="650019"/>
        </a:xfrm>
        <a:prstGeom prst="upArrowCallou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-Как вы думаете, какое время суток изображено на картине?   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799"/>
        <a:ext cx="6804000" cy="4223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58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205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89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16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5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7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343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071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70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5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5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8FB3-CF81-414F-99B8-B9098528E3F2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0E99-DA2D-4C8A-BBF6-355F74C400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47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3" y="-9525"/>
            <a:ext cx="12208933" cy="686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946" y="1114797"/>
            <a:ext cx="8562108" cy="5351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3341" y="314578"/>
            <a:ext cx="9844875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a-RU" sz="255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РОЛЬ ТВОРЧЕСКИХ ЗАДАНИЙ ДЛЯ ПОВЫШЕНИЯ МОТИВАЦИИ </a:t>
            </a:r>
          </a:p>
          <a:p>
            <a:pPr algn="ctr"/>
            <a:r>
              <a:rPr lang="ba-RU" sz="255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УРОКАХ ГЕОГРАФИИ, БИОЛОГИИ И ВНЕУРОЧНОЙ ДЕЯТЕЛЬНОСТИ</a:t>
            </a:r>
            <a:endParaRPr lang="ru-RU" sz="255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083" y="6119738"/>
            <a:ext cx="6775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№ 161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Комарова Алия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Фанилевна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учитель географии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a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биологии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3758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6705" y="422666"/>
            <a:ext cx="760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ВИКТОРИНА</a:t>
            </a:r>
            <a:endParaRPr lang="ru-RU" sz="3200" b="1" dirty="0"/>
          </a:p>
        </p:txBody>
      </p:sp>
      <p:pic>
        <p:nvPicPr>
          <p:cNvPr id="7" name="Рисунок 3" descr="викторина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78534"/>
            <a:ext cx="10744200" cy="532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2880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72254" y="455833"/>
            <a:ext cx="9069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ИГРА «КТО ХОЧЕТ СТАТЬ МИЛЛИОНЕРОМ»</a:t>
            </a:r>
            <a:endParaRPr lang="ru-RU" sz="3200" b="1" dirty="0"/>
          </a:p>
        </p:txBody>
      </p:sp>
      <p:pic>
        <p:nvPicPr>
          <p:cNvPr id="1026" name="Picture 2" descr="F: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56" y="1744104"/>
            <a:ext cx="11199544" cy="4764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670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6705" y="422666"/>
            <a:ext cx="7608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ИГРА </a:t>
            </a:r>
            <a:r>
              <a:rPr lang="ru-RU" sz="3200" b="1" dirty="0" smtClean="0">
                <a:cs typeface="Times New Roman" pitchFamily="18" charset="0"/>
              </a:rPr>
              <a:t>«ПОИСКИ КЛАДА»</a:t>
            </a:r>
          </a:p>
          <a:p>
            <a:pPr algn="ctr"/>
            <a:endParaRPr lang="ru-RU" sz="3200" b="1" dirty="0"/>
          </a:p>
        </p:txBody>
      </p:sp>
      <p:pic>
        <p:nvPicPr>
          <p:cNvPr id="8" name="Picture 3" descr="F:\алия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92" y="1452283"/>
            <a:ext cx="8991507" cy="523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898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0536" y="491679"/>
            <a:ext cx="7870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ЗАДАНИЯ ПОЭТИЧЕСКОГО </a:t>
            </a:r>
            <a:r>
              <a:rPr lang="ru-RU" sz="3200" b="1" dirty="0" smtClean="0"/>
              <a:t>СОДЕРЖАНИЯ:</a:t>
            </a:r>
            <a:endParaRPr lang="ru-RU" sz="3200" b="1" dirty="0"/>
          </a:p>
          <a:p>
            <a:endParaRPr lang="ru-RU" sz="3200" b="1" dirty="0"/>
          </a:p>
        </p:txBody>
      </p:sp>
      <p:pic>
        <p:nvPicPr>
          <p:cNvPr id="2052" name="Picture 4" descr="C:\Users\Регина\Desktop\фотки Алии школа\DSCN245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5119">
            <a:off x="6359335" y="1726263"/>
            <a:ext cx="5544949" cy="3915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2" descr="http://www.pokerfederation.ru/full.php?jsrvk=yuheneqe/picture66226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26087">
            <a:off x="2887415" y="1727608"/>
            <a:ext cx="3800062" cy="447014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9995" y="1369826"/>
            <a:ext cx="371191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ЗАГАДКИ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СКАЗКИ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СТИХОТВОРЕНИЯ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ЛЕГЕНДЫ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97680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0536" y="491679"/>
            <a:ext cx="7870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ЗАГАДКА</a:t>
            </a:r>
            <a:endParaRPr lang="ru-RU" sz="3200" b="1" dirty="0"/>
          </a:p>
          <a:p>
            <a:endParaRPr lang="ru-RU" sz="3200" b="1" dirty="0"/>
          </a:p>
        </p:txBody>
      </p:sp>
      <p:pic>
        <p:nvPicPr>
          <p:cNvPr id="8" name="Picture 3" descr="F:\алия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11" y="1697181"/>
            <a:ext cx="10806907" cy="16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00.yaplakal.com/pics/pics_original/9/8/1/2691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3" y="3388659"/>
            <a:ext cx="5432611" cy="329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680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0536" y="491679"/>
            <a:ext cx="7870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СТИХОТВОРЕНИЕ</a:t>
            </a:r>
            <a:endParaRPr lang="ru-RU" sz="3200" b="1" dirty="0"/>
          </a:p>
          <a:p>
            <a:endParaRPr lang="ru-RU" sz="3200" b="1" dirty="0"/>
          </a:p>
        </p:txBody>
      </p:sp>
      <p:pic>
        <p:nvPicPr>
          <p:cNvPr id="2050" name="Picture 2" descr="D:\детский портал\0uwi8_AjEo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1" y="1425388"/>
            <a:ext cx="7518026" cy="5233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97680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0536" y="491679"/>
            <a:ext cx="7870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ЛЕГЕНДЫ</a:t>
            </a:r>
          </a:p>
          <a:p>
            <a:endParaRPr lang="ru-RU" sz="3200" b="1" dirty="0"/>
          </a:p>
        </p:txBody>
      </p:sp>
      <p:pic>
        <p:nvPicPr>
          <p:cNvPr id="36866" name="Picture 2" descr="C:\Users\Регина\Desktop\фотки Алии школа\DSCN2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1761" y="1227547"/>
            <a:ext cx="7506422" cy="5450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97680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751" y="491679"/>
            <a:ext cx="7608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ЗАДАНИЯ ИЛЛЮСТРАТИВНОГО </a:t>
            </a:r>
            <a:r>
              <a:rPr lang="ru-RU" sz="3200" b="1" dirty="0" smtClean="0"/>
              <a:t>ПЛАНА:</a:t>
            </a:r>
            <a:endParaRPr lang="ru-RU" sz="3200" b="1" dirty="0"/>
          </a:p>
          <a:p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8821" y="1468906"/>
            <a:ext cx="6920356" cy="22320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РИСУНКИ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АППЛИКАТИВНЫЕ РАБОТЫ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КАРТИНЫ ЖИВОТНЫХ И РАСТЕНИЙ</a:t>
            </a:r>
            <a:endParaRPr lang="ru-RU" sz="3200" b="1" dirty="0"/>
          </a:p>
        </p:txBody>
      </p:sp>
      <p:pic>
        <p:nvPicPr>
          <p:cNvPr id="8" name="Picture 2" descr="C:\Users\учитель\Desktop\DSCN17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67" y="2043953"/>
            <a:ext cx="5073450" cy="3805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9" name="Picture 2" descr="C:\Users\учитель\Desktop\DSCN17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762" y="3724835"/>
            <a:ext cx="4767263" cy="295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88090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751" y="491679"/>
            <a:ext cx="76084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                 РИСУНКИ</a:t>
            </a:r>
          </a:p>
          <a:p>
            <a:pPr algn="ctr"/>
            <a:endParaRPr lang="ru-RU" sz="3200" b="1" dirty="0"/>
          </a:p>
          <a:p>
            <a:endParaRPr lang="ru-RU" sz="3200" b="1" dirty="0"/>
          </a:p>
        </p:txBody>
      </p:sp>
      <p:pic>
        <p:nvPicPr>
          <p:cNvPr id="38916" name="Picture 4" descr="C:\Users\Регина\Desktop\фотки Алии школа\DSCN2439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58" y="1780159"/>
            <a:ext cx="5135903" cy="4808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917" name="Picture 5" descr="C:\Users\Регина\Desktop\фотки Алии школа\DSCN2441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0459" y="1775012"/>
            <a:ext cx="5449086" cy="4854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8090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751" y="491679"/>
            <a:ext cx="76084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                 РИСУНКИ</a:t>
            </a:r>
          </a:p>
          <a:p>
            <a:pPr algn="ctr"/>
            <a:endParaRPr lang="ru-RU" sz="3200" b="1" dirty="0"/>
          </a:p>
          <a:p>
            <a:endParaRPr lang="ru-RU" sz="3200" b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682145388"/>
              </p:ext>
            </p:extLst>
          </p:nvPr>
        </p:nvGraphicFramePr>
        <p:xfrm>
          <a:off x="282388" y="1761564"/>
          <a:ext cx="6804000" cy="49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62" name="Picture 2" descr="http://shipwiki.ru/images/nao_santa-mariyaa_flagmanskiy_korabl_xa_9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21070" y="1821645"/>
            <a:ext cx="4970930" cy="4794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326342" y="1196787"/>
            <a:ext cx="3515899" cy="477054"/>
          </a:xfrm>
          <a:prstGeom prst="rect">
            <a:avLst/>
          </a:prstGeom>
          <a:solidFill>
            <a:srgbClr val="429FAE"/>
          </a:solidFill>
        </p:spPr>
        <p:txBody>
          <a:bodyPr wrap="none" rtlCol="0">
            <a:spAutoFit/>
          </a:bodyPr>
          <a:lstStyle/>
          <a:p>
            <a:r>
              <a:rPr lang="ru-RU" sz="2500" b="1" dirty="0" smtClean="0"/>
              <a:t>ВОПРОСЫ ПО КАРТИНЕ:</a:t>
            </a:r>
            <a:endParaRPr lang="ru-RU" sz="2500" b="1" dirty="0"/>
          </a:p>
        </p:txBody>
      </p:sp>
    </p:spTree>
    <p:extLst>
      <p:ext uri="{BB962C8B-B14F-4D97-AF65-F5344CB8AC3E}">
        <p14:creationId xmlns:p14="http://schemas.microsoft.com/office/powerpoint/2010/main" val="1088090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865207"/>
            <a:ext cx="5869913" cy="3913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2610" y="327028"/>
            <a:ext cx="937197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b="1" dirty="0" smtClean="0">
                <a:cs typeface="Times New Roman" panose="02020603050405020304" pitchFamily="18" charset="0"/>
              </a:rPr>
              <a:t>«ТВОРЧЕСКАЯ РАБОТА — ЭТО </a:t>
            </a:r>
          </a:p>
          <a:p>
            <a:pPr algn="ctr">
              <a:lnSpc>
                <a:spcPct val="150000"/>
              </a:lnSpc>
            </a:pPr>
            <a:r>
              <a:rPr lang="ru-RU" sz="3000" b="1" dirty="0" smtClean="0">
                <a:cs typeface="Times New Roman" panose="02020603050405020304" pitchFamily="18" charset="0"/>
              </a:rPr>
              <a:t>ПРЕКРАСНЫЙ, НЕОБЫЧАЙНО ТЯЖЕЛЫЙ И ИЗУМИТЕЛЬНО РАДОСТНЫЙ ТРУД».</a:t>
            </a:r>
            <a:br>
              <a:rPr lang="ru-RU" sz="3000" b="1" dirty="0" smtClean="0">
                <a:cs typeface="Times New Roman" panose="02020603050405020304" pitchFamily="18" charset="0"/>
              </a:rPr>
            </a:br>
            <a:r>
              <a:rPr lang="ru-RU" sz="3000" b="1" dirty="0" smtClean="0">
                <a:cs typeface="Times New Roman" panose="02020603050405020304" pitchFamily="18" charset="0"/>
              </a:rPr>
              <a:t>Н. ОСТРОВСКИЙ</a:t>
            </a:r>
          </a:p>
          <a:p>
            <a:pPr>
              <a:lnSpc>
                <a:spcPct val="150000"/>
              </a:lnSpc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0" y="4031517"/>
            <a:ext cx="3103821" cy="278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65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751" y="491679"/>
            <a:ext cx="76084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  АППЛИКАТИВНЫЕ РАБОТЫ</a:t>
            </a:r>
          </a:p>
          <a:p>
            <a:pPr algn="ctr"/>
            <a:endParaRPr lang="ru-RU" sz="3200" b="1" dirty="0"/>
          </a:p>
          <a:p>
            <a:endParaRPr lang="ru-RU" sz="3200" b="1" dirty="0"/>
          </a:p>
        </p:txBody>
      </p:sp>
      <p:pic>
        <p:nvPicPr>
          <p:cNvPr id="39938" name="Picture 2" descr="C:\Users\Регина\Desktop\фотки Алии школа\DSCN24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1143" y="1365261"/>
            <a:ext cx="7076931" cy="5308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8090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1751" y="491679"/>
            <a:ext cx="76084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КАРТИНЫ ЖИВОТНЫХ И РАСТЕНИЙ</a:t>
            </a:r>
          </a:p>
          <a:p>
            <a:endParaRPr lang="ru-RU" sz="3200" b="1" dirty="0" smtClean="0"/>
          </a:p>
          <a:p>
            <a:pPr algn="ctr"/>
            <a:endParaRPr lang="ru-RU" sz="3200" b="1" dirty="0"/>
          </a:p>
          <a:p>
            <a:endParaRPr lang="ru-RU" sz="3200" b="1" dirty="0"/>
          </a:p>
        </p:txBody>
      </p:sp>
      <p:pic>
        <p:nvPicPr>
          <p:cNvPr id="37891" name="Picture 3" descr="C:\Users\Регина\Desktop\фотки Алии школа\DSCN244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594" y="1602386"/>
            <a:ext cx="5144079" cy="50577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892" name="Picture 4" descr="C:\Users\Регина\Desktop\фотки Алии школа\DSCN2457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744" y="1626812"/>
            <a:ext cx="5569529" cy="5036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8090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548" y="422666"/>
            <a:ext cx="11528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/>
              <a:t>ЗАДАНИЯ НАУЧНО-ИНФОРМАТИВНОЙ </a:t>
            </a:r>
            <a:r>
              <a:rPr lang="ru-RU" sz="3000" b="1" dirty="0" smtClean="0"/>
              <a:t>НАПРАВЛЕННОСТИ:</a:t>
            </a:r>
            <a:endParaRPr lang="ru-RU" sz="3000" b="1" dirty="0"/>
          </a:p>
          <a:p>
            <a:endParaRPr lang="ru-RU" sz="3200" b="1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213" y="1890434"/>
            <a:ext cx="6335834" cy="4752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51329" y="1532965"/>
            <a:ext cx="558216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РЕФЕРАТ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ДОКЛАД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ПАПКА ДОПОЛНИТЕЛЬНЫХ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      МАТЕРИАЛОВ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СТРУКТУРИРОВАННЫЙ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      КОНСПЕКТ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516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6568" y="441080"/>
            <a:ext cx="6538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ДОКЛАДЫ</a:t>
            </a:r>
          </a:p>
          <a:p>
            <a:endParaRPr lang="ru-RU" sz="3200" b="1" dirty="0"/>
          </a:p>
        </p:txBody>
      </p:sp>
      <p:pic>
        <p:nvPicPr>
          <p:cNvPr id="35842" name="Picture 2" descr="C:\Users\Регина\Desktop\фотки Алии школа\DSCN24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7907" y="1196373"/>
            <a:ext cx="7547984" cy="5459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9165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6568" y="441080"/>
            <a:ext cx="6538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КОНСТРУКТОРСКИЕ </a:t>
            </a:r>
            <a:r>
              <a:rPr lang="ru-RU" sz="3200" b="1" dirty="0" smtClean="0"/>
              <a:t>ЗАДАНИЯ:</a:t>
            </a:r>
            <a:endParaRPr lang="ru-RU" sz="3200" b="1" dirty="0"/>
          </a:p>
          <a:p>
            <a:endParaRPr lang="ru-RU" sz="3200" b="1" dirty="0"/>
          </a:p>
        </p:txBody>
      </p:sp>
      <p:pic>
        <p:nvPicPr>
          <p:cNvPr id="5122" name="Picture 2" descr="C:\Users\Регина\Desktop\фотки Алии школа\DSCN2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9181" y="2339788"/>
            <a:ext cx="6103561" cy="4262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 descr="F:\ПЕДСОВЕТ\Фото Барсова делает вулк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54530">
            <a:off x="7929497" y="1647867"/>
            <a:ext cx="3606673" cy="4808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95835" y="927847"/>
            <a:ext cx="244111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МАКЕТЫ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МУЛЯЖИ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165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6568" y="441080"/>
            <a:ext cx="6538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ИССЛЕДОВАТЕЛЬСКИЕ ЗАДАНИЯ:</a:t>
            </a:r>
            <a:endParaRPr lang="ru-RU" sz="3200" b="1" dirty="0"/>
          </a:p>
          <a:p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1671" y="927847"/>
            <a:ext cx="5077800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3200" b="1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НАБЛЮДЕНИЯ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ЭКСПЕРИМЕНТЫ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ОПИСАНИЯ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ОПЫТЫ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/>
              <a:t>  МИКРОСКОПИРОВАНИЕ </a:t>
            </a:r>
          </a:p>
          <a:p>
            <a:pPr>
              <a:lnSpc>
                <a:spcPct val="150000"/>
              </a:lnSpc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3074" name="Picture 2" descr="D:\Фотки\2016 год лето\2016-06-10 18.17.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0577" y="2399552"/>
            <a:ext cx="3091703" cy="4122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D:\фотки2\IMG-20161006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6164" y="1297640"/>
            <a:ext cx="4240308" cy="31802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9165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6568" y="441080"/>
            <a:ext cx="6538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ОПЫТЫ</a:t>
            </a:r>
          </a:p>
          <a:p>
            <a:endParaRPr lang="ru-RU" sz="3200" b="1" dirty="0"/>
          </a:p>
        </p:txBody>
      </p:sp>
      <p:pic>
        <p:nvPicPr>
          <p:cNvPr id="4098" name="Picture 2" descr="https://pp.vk.me/c637227/v637227676/1b979/nurKULAaZ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31877">
            <a:off x="544490" y="2006698"/>
            <a:ext cx="5360195" cy="4020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 descr="https://pp.vk.me/c637227/v637227676/1bf72/5ZplaC5C9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1020" y="2003610"/>
            <a:ext cx="3146611" cy="4195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s://pp.vk.me/c637227/v637227676/1bc71/5tRo28Juvj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18540">
            <a:off x="7762678" y="2106540"/>
            <a:ext cx="4140206" cy="3105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91651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6568" y="441080"/>
            <a:ext cx="6538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/>
          </a:p>
          <a:p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0108" y="1568416"/>
            <a:ext cx="1201189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 ПОВЫШАЕТСЯ ИНТЕРЕС К ИЗУЧЕНИЮ ПРЕДМЕТОВ;</a:t>
            </a:r>
          </a:p>
          <a:p>
            <a:r>
              <a:rPr lang="ru-RU" sz="3200" b="1" dirty="0" smtClean="0"/>
              <a:t>- ДЕТИ С УДОВОЛЬСТВИЕМ ВЫПОЛНЯЮТ ДОМАШНИЕ ЗАДАНИЯ;</a:t>
            </a:r>
          </a:p>
          <a:p>
            <a:r>
              <a:rPr lang="ru-RU" sz="3200" b="1" dirty="0" smtClean="0"/>
              <a:t>- УСИЛИВАЕТСЯ АКТИВНОСТЬ ДЕТЕЙ НА УРОКАХ;</a:t>
            </a:r>
          </a:p>
          <a:p>
            <a:r>
              <a:rPr lang="ru-RU" sz="3200" b="1" dirty="0" smtClean="0"/>
              <a:t>- НАБЛЮДАЕТСЯ ПОВЫШЕНИЕ ИНТЕРЕСА К ИССЛЕДОВАТЕЛЬСКОЙ  ДЕЯТЕЛЬНОСТИ;</a:t>
            </a:r>
          </a:p>
          <a:p>
            <a:r>
              <a:rPr lang="ru-RU" sz="3200" b="1" dirty="0" smtClean="0"/>
              <a:t>- С ИНТЕРЕСОМ И ЖЕЛАНИЕМ УЧАСТВУЮТ В КОНКУРСНОМ ДВИЖЕНИИ НА РАЗНЫХ УРОВНЯХ;</a:t>
            </a:r>
          </a:p>
          <a:p>
            <a:r>
              <a:rPr lang="ru-RU" sz="3200" b="1" dirty="0" smtClean="0"/>
              <a:t>- ПРОДОЛЖАЮТ УЧАСТВОВАТЬ И ПОБЕЖДАТЬ В ОЛИМПИАДАХ И КОНКУРСАХ.</a:t>
            </a:r>
          </a:p>
          <a:p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48235"/>
            <a:ext cx="101094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БЛАГОДАРЯ ИСПОЛЬЗОВАНИЮ ТВОРЧЕСКИХ ЗАДАНИЙ </a:t>
            </a:r>
          </a:p>
          <a:p>
            <a:pPr algn="ctr"/>
            <a:endParaRPr lang="ba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ba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16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10" y="4031517"/>
            <a:ext cx="3103821" cy="2781024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262763050"/>
              </p:ext>
            </p:extLst>
          </p:nvPr>
        </p:nvGraphicFramePr>
        <p:xfrm>
          <a:off x="1059053" y="1554734"/>
          <a:ext cx="9470687" cy="559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022157" y="447429"/>
            <a:ext cx="3544478" cy="659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ТВОРЧЕСТВО</a:t>
            </a:r>
            <a:endParaRPr lang="ru-RU" sz="3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507530" y="1122363"/>
            <a:ext cx="3377938" cy="5273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147036" y="1107305"/>
            <a:ext cx="754143" cy="26313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955937" y="1122363"/>
            <a:ext cx="2773284" cy="37984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0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62092" y="445513"/>
            <a:ext cx="6267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ВИДЫ ТВОРЧЕСКИХ ЗАДАНИЙ: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7670" y="1359038"/>
            <a:ext cx="7426328" cy="493981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ЗАДАНИЯ В ЗАНИМАТЕЛЬНОЙ ФОРМЕ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ЗАДАНИЯ ПОЭТИЧЕСКОГО СОДЕРЖАНИЯ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ЗАДАНИЯ ИЛЛЮСТРАТИВНОГО ПЛАНА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ЗАДАНИЯ НАУЧНО-ИНФОРМАТИВНОЙ </a:t>
            </a:r>
          </a:p>
          <a:p>
            <a:pPr marL="457200" indent="-457200">
              <a:lnSpc>
                <a:spcPct val="150000"/>
              </a:lnSpc>
            </a:pPr>
            <a:r>
              <a:rPr lang="ru-RU" sz="3000" b="1" dirty="0" smtClean="0"/>
              <a:t>     НАПРАВЛЕННОСТИ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КОНСТРУКТОРСКИЕ ЗАДАНИЯ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b="1" dirty="0" smtClean="0"/>
              <a:t>ИССЛЕДОВАТЕЛЬСКИЕ ЗАДАНИЯ</a:t>
            </a:r>
          </a:p>
        </p:txBody>
      </p:sp>
      <p:pic>
        <p:nvPicPr>
          <p:cNvPr id="8" name="Picture 2" descr="C:\Users\учитель\Desktop\DSCN17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034" y="1837191"/>
            <a:ext cx="4040402" cy="3030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704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6705" y="422666"/>
            <a:ext cx="76084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ЗАДАНИЯ В ЗАНИМАТЕЛЬНОЙ </a:t>
            </a:r>
            <a:r>
              <a:rPr lang="ru-RU" sz="3200" b="1" dirty="0" smtClean="0"/>
              <a:t>ФОРМЕ:</a:t>
            </a:r>
            <a:endParaRPr lang="ru-RU" sz="3200" b="1" dirty="0"/>
          </a:p>
          <a:p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6811" y="1389207"/>
            <a:ext cx="3108543" cy="378565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РЕБУСЫ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КРОССВОРДЫ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ЗАДАЧИ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ВИКТОРИНЫ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/>
              <a:t>ИГРЫ</a:t>
            </a:r>
          </a:p>
        </p:txBody>
      </p:sp>
      <p:pic>
        <p:nvPicPr>
          <p:cNvPr id="1026" name="Picture 2" descr="C:\Users\Регина\Desktop\фотки Алии школа\DSCN24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0617" y="1643796"/>
            <a:ext cx="7162800" cy="4988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7069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0363" y="445513"/>
            <a:ext cx="125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РЕБУС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835" y="1610253"/>
            <a:ext cx="8922328" cy="42841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677" y="6041093"/>
            <a:ext cx="1176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Экология стала самым громким словом на земле, громче войны и стихии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27597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1" y="1179368"/>
            <a:ext cx="9424557" cy="5647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9160" y="445513"/>
            <a:ext cx="2319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КРОССВОРД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6891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8108" y="445513"/>
            <a:ext cx="4735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КРОССВОРД-СЕТКА СЛОВ</a:t>
            </a:r>
            <a:endParaRPr lang="ru-RU" sz="3200" b="1" dirty="0"/>
          </a:p>
        </p:txBody>
      </p:sp>
      <p:pic>
        <p:nvPicPr>
          <p:cNvPr id="7" name="Рисунок 3" descr="9Сетка слов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1871" y="1791093"/>
            <a:ext cx="9608258" cy="471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98873" y="1100775"/>
            <a:ext cx="35942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/>
              <a:t>Найди названия рек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1365123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63122" y="445513"/>
            <a:ext cx="48657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ЭКОЛОГИЧЕСКАЯ ЗАДАЧА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086" y="1224504"/>
            <a:ext cx="116921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 берегу реки Белая отдыхает компания туристов. Первый турист оставил после себя 2,54 кг мусора, второй турист – на 0,6 кг меньше, а третий турист насорил столько, сколько 1-ый и 2-ой вместе.</a:t>
            </a:r>
          </a:p>
          <a:p>
            <a:pPr marL="342900" indent="-342900">
              <a:buAutoNum type="arabicParenR"/>
            </a:pPr>
            <a:r>
              <a:rPr lang="ru-RU" sz="2800" b="1" dirty="0" smtClean="0"/>
              <a:t>Сколько кг мусора оставила после себя компания туристов? </a:t>
            </a:r>
          </a:p>
          <a:p>
            <a:pPr marL="342900" indent="-342900">
              <a:buAutoNum type="arabicParenR"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кг мусора оставят после себя 100 отдыхающих</a:t>
            </a:r>
            <a:r>
              <a:rPr lang="ru-RU" sz="2800" b="1" dirty="0" smtClean="0"/>
              <a:t>, если за одного отдыхающего взять туриста, который намусорил всех меньше?</a:t>
            </a:r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Решение:</a:t>
            </a:r>
            <a:r>
              <a:rPr lang="ru-RU" sz="2400" b="1" dirty="0" smtClean="0"/>
              <a:t> 1) 2,54-0,6=1,94 (кг) – мусора после 2-го туриста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                                        2) 2,54+1,94=4,48 (кг) – мусора после 3-го туриста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                                        3) 2,54+1,94+4,48=8,96 (кг) – мусора после трех туристов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                                        4) 1,94*100=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(кг) </a:t>
            </a:r>
            <a:r>
              <a:rPr lang="ru-RU" sz="2400" b="1" dirty="0" smtClean="0"/>
              <a:t>– мусора после ста туристов.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131543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463</Words>
  <Application>Microsoft Office PowerPoint</Application>
  <PresentationFormat>Широкоэкранный</PresentationFormat>
  <Paragraphs>98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Алия</dc:creator>
  <cp:lastModifiedBy>Алия</cp:lastModifiedBy>
  <cp:revision>44</cp:revision>
  <dcterms:created xsi:type="dcterms:W3CDTF">2016-07-10T08:45:11Z</dcterms:created>
  <dcterms:modified xsi:type="dcterms:W3CDTF">2019-08-30T17:41:46Z</dcterms:modified>
</cp:coreProperties>
</file>