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4" r:id="rId10"/>
    <p:sldId id="267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EC06C-2E01-4144-B0F9-B92D87BFC54E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78FEF-05E6-414B-918B-84E891C44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1%202022-2023\130%20&#1083;&#1077;&#1090;%20&#1062;&#1074;&#1077;&#1090;&#1072;&#1077;&#1074;&#1072;\&#1048;&#1085;&#1089;&#1090;&#1088;&#1091;&#1084;&#1077;&#1085;&#1090;&#1072;&#1083;&#1100;&#1085;&#1072;&#1103;%20&#1084;&#1091;&#1079;&#1099;&#1082;&#1072;%20&#1056;.%20&#1055;&#1072;&#1091;&#1083;&#1089;&#1072;%20&#8211;%20&#1041;&#1083;&#1102;&#1079;%20&#1087;&#1086;&#1076;%20&#1076;&#1086;&#1078;&#1076;&#1105;&#1084;%20(&#1044;&#1072;&#1085;&#1080;&#1083;&#1077;&#1085;&#1082;&#1086;)_(ultimatemusic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1%202022-2023\130%20&#1083;&#1077;&#1090;%20&#1062;&#1074;&#1077;&#1090;&#1072;&#1077;&#1074;&#1072;\&#1048;&#1079;%20&#1093;-&#1092;%20_&#1048;&#1088;&#1086;&#1085;&#1080;&#1103;%20&#1057;&#1091;&#1076;&#1100;&#1073;&#1099;_%20-%20&#1041;&#1083;&#1072;&#1075;&#1086;&#1089;&#1083;&#1086;&#1074;&#1083;&#1103;&#1102;%20&#1042;&#1072;&#1089;%20&#1085;&#1072;%20&#1074;&#1089;&#1077;%20&#1095;&#1077;&#1090;&#1099;&#1088;&#1077;%20&#1089;&#1090;&#1086;&#1088;&#1086;&#1085;&#1099;%20(mp3dj.top).mp3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1%202022-2023\130%20&#1083;&#1077;&#1090;%20&#1062;&#1074;&#1077;&#1090;&#1072;&#1077;&#1074;&#1072;\&#1048;&#1079;%20&#1093;-&#1092;%20_&#1048;&#1088;&#1086;&#1085;&#1080;&#1103;%20&#1057;&#1091;&#1076;&#1100;&#1073;&#1099;_%20-%20&#1041;&#1083;&#1072;&#1075;&#1086;&#1089;&#1083;&#1086;&#1074;&#1083;&#1103;&#1102;%20&#1042;&#1072;&#1089;%20&#1085;&#1072;%20&#1074;&#1089;&#1077;%20&#1095;&#1077;&#1090;&#1099;&#1088;&#1077;%20&#1089;&#1090;&#1086;&#1088;&#1086;&#1085;&#1099;%20(mp3dj.top).mp3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1%202022-2023\130%20&#1083;&#1077;&#1090;%20&#1062;&#1074;&#1077;&#1090;&#1072;&#1077;&#1074;&#1072;\videoplayback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К 130-летию </a:t>
            </a:r>
            <a:b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Марины Ивановны Цветаевой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7200928" cy="3352808"/>
          </a:xfrm>
        </p:spPr>
        <p:txBody>
          <a:bodyPr/>
          <a:lstStyle/>
          <a:p>
            <a:pPr algn="r"/>
            <a:endParaRPr lang="ru-RU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</a:rPr>
              <a:t>Одна из всех - за всех и - </a:t>
            </a:r>
          </a:p>
          <a:p>
            <a:pPr algn="r"/>
            <a:r>
              <a:rPr lang="ru-RU" sz="3600" b="1" dirty="0" err="1" smtClean="0">
                <a:solidFill>
                  <a:srgbClr val="FF0000"/>
                </a:solidFill>
                <a:latin typeface="Arial Narrow" pitchFamily="34" charset="0"/>
              </a:rPr>
              <a:t>противу</a:t>
            </a:r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</a:rPr>
              <a:t>  всех…</a:t>
            </a:r>
          </a:p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</a:rPr>
              <a:t>М.И.Цветаева</a:t>
            </a:r>
            <a:endParaRPr lang="ru-RU" sz="36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1266" name="AutoShape 2" descr="Фото Петра Шумова; 19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Tsvetaev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214554"/>
            <a:ext cx="2935382" cy="4143404"/>
          </a:xfrm>
          <a:prstGeom prst="rect">
            <a:avLst/>
          </a:prstGeom>
        </p:spPr>
      </p:pic>
      <p:pic>
        <p:nvPicPr>
          <p:cNvPr id="6" name="Инструментальная музыка Р. Паулса – Блюз под дождём (Даниленко)_(ultimate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500694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7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Трагедия судьбы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000108"/>
            <a:ext cx="3500462" cy="504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дочери2.jpg"/>
          <p:cNvPicPr>
            <a:picLocks noChangeAspect="1"/>
          </p:cNvPicPr>
          <p:nvPr/>
        </p:nvPicPr>
        <p:blipFill>
          <a:blip r:embed="rId3"/>
          <a:srcRect r="50000" b="12885"/>
          <a:stretch>
            <a:fillRect/>
          </a:stretch>
        </p:blipFill>
        <p:spPr>
          <a:xfrm>
            <a:off x="785786" y="3857628"/>
            <a:ext cx="2677687" cy="2286016"/>
          </a:xfrm>
          <a:prstGeom prst="rect">
            <a:avLst/>
          </a:prstGeom>
        </p:spPr>
      </p:pic>
      <p:pic>
        <p:nvPicPr>
          <p:cNvPr id="9" name="Рисунок 8" descr="item_1243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928670"/>
            <a:ext cx="3698713" cy="25003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1538" y="3429000"/>
            <a:ext cx="2795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С мужем Сергеем Эфрон</a:t>
            </a:r>
            <a:endParaRPr lang="ru-RU" sz="2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6072206"/>
            <a:ext cx="4079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Дочери М.Цветаевой -Ариадна (6 лет),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Ирина (2 года)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6072206"/>
            <a:ext cx="4177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Марина Ивановна Цветаева 30-е годы</a:t>
            </a:r>
            <a:endParaRPr lang="ru-RU" sz="2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857628"/>
            <a:ext cx="33575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Могила 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М.И.Цветаевой в Елабуге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8" name="Из х-ф _Ирония Судьбы_ - Благословляю Вас на все четыре стороны (mp3dj.top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714744" y="5357826"/>
            <a:ext cx="304800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86248" y="6000768"/>
            <a:ext cx="4522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Памятник М.И.Цветаевой в Тарусе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15" name="Содержимое 14" descr="uzn_1594571240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4282" y="428604"/>
            <a:ext cx="5119699" cy="3015713"/>
          </a:xfrm>
        </p:spPr>
      </p:pic>
      <p:pic>
        <p:nvPicPr>
          <p:cNvPr id="16" name="Рисунок 15" descr="item_1247_1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3071810"/>
            <a:ext cx="4572000" cy="301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2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Поэтическая страница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124763514_MARINA__CVETAEVA___18921941___4_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0" y="1723231"/>
            <a:ext cx="7620000" cy="4279900"/>
          </a:xfrm>
        </p:spPr>
      </p:pic>
      <p:pic>
        <p:nvPicPr>
          <p:cNvPr id="5" name="Из х-ф _Ирония Судьбы_ - Благословляю Вас на все четыре стороны (mp3dj.top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86578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2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Родители М.И.Цветаевой.</a:t>
            </a:r>
            <a:b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Отец – Иван Владимирович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от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791" y="1787534"/>
            <a:ext cx="8777249" cy="44275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Мать – Мария 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Александровна </a:t>
            </a:r>
            <a:r>
              <a:rPr lang="ru-RU" b="1" dirty="0" err="1" smtClean="0">
                <a:solidFill>
                  <a:srgbClr val="FF0000"/>
                </a:solidFill>
                <a:latin typeface="Arial Narrow" pitchFamily="34" charset="0"/>
              </a:rPr>
              <a:t>Мейн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мат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3093920" cy="4525963"/>
          </a:xfrm>
        </p:spPr>
      </p:pic>
      <p:pic>
        <p:nvPicPr>
          <p:cNvPr id="5" name="Рисунок 4" descr="сестры цветаев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844" y="1857364"/>
            <a:ext cx="4163233" cy="2786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7686" y="4643446"/>
            <a:ext cx="4591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Марина с сестрой Анастасией</a:t>
            </a:r>
            <a:endParaRPr lang="ru-RU" sz="2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Какой она была…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slide-14.jpg"/>
          <p:cNvPicPr>
            <a:picLocks noGrp="1" noChangeAspect="1"/>
          </p:cNvPicPr>
          <p:nvPr>
            <p:ph idx="1"/>
          </p:nvPr>
        </p:nvPicPr>
        <p:blipFill>
          <a:blip r:embed="rId2"/>
          <a:srcRect l="8073" t="5242" r="53170" b="16511"/>
          <a:stretch>
            <a:fillRect/>
          </a:stretch>
        </p:blipFill>
        <p:spPr>
          <a:xfrm>
            <a:off x="785786" y="1357298"/>
            <a:ext cx="2928958" cy="4429156"/>
          </a:xfrm>
        </p:spPr>
      </p:pic>
      <p:sp>
        <p:nvSpPr>
          <p:cNvPr id="5" name="TextBox 4"/>
          <p:cNvSpPr txBox="1"/>
          <p:nvPr/>
        </p:nvSpPr>
        <p:spPr>
          <a:xfrm>
            <a:off x="571472" y="6143644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С дочерью Ариадной Эфрон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6" name="Рисунок 5" descr="ariadna-efron-lichnaia-zhizn-muzh-deti-631.jpg"/>
          <p:cNvPicPr>
            <a:picLocks noChangeAspect="1"/>
          </p:cNvPicPr>
          <p:nvPr/>
        </p:nvPicPr>
        <p:blipFill>
          <a:blip r:embed="rId3"/>
          <a:srcRect l="2122" t="3030" r="2404" b="6067"/>
          <a:stretch>
            <a:fillRect/>
          </a:stretch>
        </p:blipFill>
        <p:spPr>
          <a:xfrm>
            <a:off x="4679157" y="1357298"/>
            <a:ext cx="3321867" cy="44291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8" y="6072206"/>
            <a:ext cx="220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Ариадна Эфрон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Из воспоминаний Ариадны Эфрон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5" name="Рисунок 4" descr="С сестрой Анастасией.jpg"/>
          <p:cNvPicPr>
            <a:picLocks noChangeAspect="1"/>
          </p:cNvPicPr>
          <p:nvPr/>
        </p:nvPicPr>
        <p:blipFill>
          <a:blip r:embed="rId2"/>
          <a:srcRect l="43914" t="2083" b="37500"/>
          <a:stretch>
            <a:fillRect/>
          </a:stretch>
        </p:blipFill>
        <p:spPr>
          <a:xfrm>
            <a:off x="928662" y="1500174"/>
            <a:ext cx="2633298" cy="4143404"/>
          </a:xfrm>
          <a:prstGeom prst="rect">
            <a:avLst/>
          </a:prstGeom>
        </p:spPr>
      </p:pic>
      <p:pic>
        <p:nvPicPr>
          <p:cNvPr id="7" name="Рисунок 6" descr="Cvetaeva_M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500174"/>
            <a:ext cx="3191260" cy="4177042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V="1">
            <a:off x="3500430" y="6126163"/>
            <a:ext cx="518637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vetaeva-6-670x3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783168" cy="52482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лошин-2.jpg"/>
          <p:cNvPicPr>
            <a:picLocks noGrp="1" noChangeAspect="1"/>
          </p:cNvPicPr>
          <p:nvPr>
            <p:ph idx="1"/>
          </p:nvPr>
        </p:nvPicPr>
        <p:blipFill>
          <a:blip r:embed="rId2"/>
          <a:srcRect r="25833"/>
          <a:stretch>
            <a:fillRect/>
          </a:stretch>
        </p:blipFill>
        <p:spPr>
          <a:xfrm>
            <a:off x="4643438" y="1785926"/>
            <a:ext cx="4071966" cy="3756894"/>
          </a:xfrm>
        </p:spPr>
      </p:pic>
      <p:sp>
        <p:nvSpPr>
          <p:cNvPr id="5" name="TextBox 4"/>
          <p:cNvSpPr txBox="1"/>
          <p:nvPr/>
        </p:nvSpPr>
        <p:spPr>
          <a:xfrm>
            <a:off x="5072066" y="5715016"/>
            <a:ext cx="3150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Максимилиан Волошин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6" name="Рисунок 5" descr="b_CvetaevaMI_vec_1910_04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85728"/>
            <a:ext cx="3738086" cy="37380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4286256"/>
            <a:ext cx="3318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Первый сборник стихов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М.И.Цветаевой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Поэтическая страница </a:t>
            </a:r>
            <a:endParaRPr lang="ru-RU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1806" y="1600200"/>
            <a:ext cx="70403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Поэтическая страница</a:t>
            </a:r>
            <a:endParaRPr lang="ru-RU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1258471"/>
            <a:ext cx="6858048" cy="5143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86</Words>
  <Application>Microsoft Office PowerPoint</Application>
  <PresentationFormat>Экран (4:3)</PresentationFormat>
  <Paragraphs>26</Paragraphs>
  <Slides>12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 130-летию  Марины Ивановны Цветаевой</vt:lpstr>
      <vt:lpstr>Родители М.И.Цветаевой. Отец – Иван Владимирович</vt:lpstr>
      <vt:lpstr>Мать – Мария Александровна Мейн</vt:lpstr>
      <vt:lpstr>Какой она была…</vt:lpstr>
      <vt:lpstr>Из воспоминаний Ариадны Эфрон</vt:lpstr>
      <vt:lpstr>Слайд 6</vt:lpstr>
      <vt:lpstr>Слайд 7</vt:lpstr>
      <vt:lpstr>Поэтическая страница </vt:lpstr>
      <vt:lpstr>Поэтическая страница</vt:lpstr>
      <vt:lpstr>Трагедия судьбы</vt:lpstr>
      <vt:lpstr> </vt:lpstr>
      <vt:lpstr>Поэтическая страница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130-летию  Марины Ивановны Цветаевой</dc:title>
  <dc:creator>Home</dc:creator>
  <cp:lastModifiedBy>Home</cp:lastModifiedBy>
  <cp:revision>14</cp:revision>
  <dcterms:created xsi:type="dcterms:W3CDTF">2022-09-24T13:10:51Z</dcterms:created>
  <dcterms:modified xsi:type="dcterms:W3CDTF">2022-10-10T15:11:46Z</dcterms:modified>
</cp:coreProperties>
</file>