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7CDFD-88FD-43A7-927F-69E16B22A4D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A3647-C588-42FC-B55A-D646286F1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A3647-C588-42FC-B55A-D646286F1FA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iq-coaching.ru/izvestnye-uchenye/matematiki/215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q-coaching.ru/izvestnye-uchenye/matematiki/217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iq-coaching.ru/izvestnye-uchenye/matematiki/221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1214422"/>
            <a:ext cx="6929486" cy="192882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FF00"/>
                </a:solidFill>
              </a:rPr>
              <a:t>Великие учёные математики </a:t>
            </a:r>
            <a:endParaRPr lang="ru-RU" sz="48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714752"/>
            <a:ext cx="7620024" cy="2143140"/>
          </a:xfrm>
        </p:spPr>
        <p:txBody>
          <a:bodyPr/>
          <a:lstStyle/>
          <a:p>
            <a:r>
              <a:rPr lang="ru-RU" dirty="0" smtClean="0"/>
              <a:t>Выполнили ученики 7 класса: Халяпин Игорь Бражкина Антонина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рансуа Виет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44824"/>
            <a:ext cx="302433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671392" y="1071546"/>
            <a:ext cx="54726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Франсуа Виет</a:t>
            </a:r>
            <a:r>
              <a:rPr lang="ru-RU" sz="2800" dirty="0" smtClean="0"/>
              <a:t> (1540—1603) — французский математик, положивший начало алгебре как науке о преобразовании выражений, о решении уравнений в общем виде, создатель </a:t>
            </a:r>
          </a:p>
          <a:p>
            <a:r>
              <a:rPr lang="ru-RU" sz="2800" dirty="0" smtClean="0"/>
              <a:t>буквенного исчисления, </a:t>
            </a:r>
            <a:r>
              <a:rPr lang="ru-RU" sz="2800" b="1" dirty="0" smtClean="0"/>
              <a:t>знаменитой теоремы Виета, </a:t>
            </a:r>
            <a:r>
              <a:rPr lang="ru-RU" sz="2800" dirty="0" smtClean="0"/>
              <a:t>которая используется в современной алгебре.</a:t>
            </a:r>
            <a:r>
              <a:rPr lang="ru-RU" sz="2800" b="1" dirty="0" smtClean="0"/>
              <a:t> 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ьер Ферма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60648"/>
            <a:ext cx="3384375" cy="27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1520" y="3284984"/>
            <a:ext cx="87849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Пьер Ферма</a:t>
            </a:r>
            <a:r>
              <a:rPr lang="ru-RU" sz="2800" dirty="0" smtClean="0"/>
              <a:t> ( </a:t>
            </a:r>
            <a:r>
              <a:rPr lang="ru-RU" sz="2800" b="1" dirty="0" smtClean="0"/>
              <a:t>17 век</a:t>
            </a:r>
            <a:r>
              <a:rPr lang="ru-RU" sz="2800" dirty="0" smtClean="0"/>
              <a:t>) — французский математик, создатель Великой теоремы, связанной с алгебраической теорией чисел и алгебраической геометрией. Первым пришел к идее координат и создал аналитическую геометрию.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л Гаусс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780928"/>
            <a:ext cx="4112468" cy="3369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528" y="404664"/>
            <a:ext cx="83529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Карл Гаусс</a:t>
            </a:r>
            <a:r>
              <a:rPr lang="ru-RU" sz="2800" dirty="0" smtClean="0"/>
              <a:t> (1777—1855) — </a:t>
            </a:r>
            <a:r>
              <a:rPr lang="ru-RU" sz="2800" b="1" dirty="0" smtClean="0"/>
              <a:t>немецкий</a:t>
            </a:r>
            <a:r>
              <a:rPr lang="ru-RU" sz="2800" dirty="0" smtClean="0"/>
              <a:t> </a:t>
            </a:r>
            <a:r>
              <a:rPr lang="ru-RU" sz="2800" b="1" dirty="0" smtClean="0"/>
              <a:t>математик, астроном и физик</a:t>
            </a:r>
            <a:r>
              <a:rPr lang="ru-RU" sz="2800" dirty="0" smtClean="0"/>
              <a:t>. Создал теорию «первообразных» корней, из которой вытекало построение семнадцатиугольника. Один из величайших математиков всех времён.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Евклид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924944"/>
            <a:ext cx="3600400" cy="295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7016" y="404664"/>
            <a:ext cx="86774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Евклид</a:t>
            </a:r>
            <a:r>
              <a:rPr lang="ru-RU" sz="2800" dirty="0" smtClean="0"/>
              <a:t> (ок. 365 — 300 до н. э.) — </a:t>
            </a:r>
            <a:r>
              <a:rPr lang="ru-RU" sz="2800" b="1" dirty="0" smtClean="0"/>
              <a:t>древнегреческий математик</a:t>
            </a:r>
            <a:r>
              <a:rPr lang="ru-RU" sz="2800" dirty="0" smtClean="0"/>
              <a:t>. Создал большой труд под названием «Начала» — изложение той геометрии, которая известна и поныне под названием евклидовой геометрии.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e.mail.ru/cgi-bin/getattach?file=%d0%9b%d1%83%d0%b7%d0%b8%d0%bd.jpg&amp;id=13274646420000000506;0;1&amp;mode=attachment&amp;channel=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484785"/>
            <a:ext cx="273630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47864" y="1484784"/>
            <a:ext cx="56166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Лузин Николай Николаевич</a:t>
            </a:r>
            <a:endParaRPr lang="ru-RU" sz="2800" dirty="0" smtClean="0"/>
          </a:p>
          <a:p>
            <a:r>
              <a:rPr lang="ru-RU" sz="2800" dirty="0" smtClean="0"/>
              <a:t>Годы жизни: 1883 — 1950</a:t>
            </a:r>
          </a:p>
          <a:p>
            <a:r>
              <a:rPr lang="ru-RU" sz="2800" dirty="0" smtClean="0"/>
              <a:t>Место рождения</a:t>
            </a:r>
            <a:r>
              <a:rPr lang="ru-RU" sz="2800" b="1" dirty="0" smtClean="0"/>
              <a:t>: г. Иркутск</a:t>
            </a:r>
            <a:r>
              <a:rPr lang="ru-RU" sz="2800" dirty="0" smtClean="0"/>
              <a:t>, Российская империя</a:t>
            </a:r>
          </a:p>
          <a:p>
            <a:r>
              <a:rPr lang="ru-RU" sz="2800" dirty="0" smtClean="0"/>
              <a:t>Лузин Николай Николаевич - великий российский математик.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e.mail.ru/cgi-bin/getattach?file=%d0%ad%d0%b9%d0%bb%d0%b5%d1%80.jpg&amp;id=13274648460000000589;0;1&amp;mode=attachment&amp;channel=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32656"/>
            <a:ext cx="259955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528" y="476672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Леонард Эйлер  </a:t>
            </a:r>
            <a:r>
              <a:rPr lang="ru-RU" sz="2800" dirty="0" smtClean="0"/>
              <a:t>родился в 1707 году, а умер в 1783. Швейцарский, немецкий и российский математик, внёсший значительный вклад в развитие математики, а также механики, физики,</a:t>
            </a:r>
          </a:p>
          <a:p>
            <a:r>
              <a:rPr lang="ru-RU" sz="2800" dirty="0" smtClean="0"/>
              <a:t>астрономии и ряда прикладных наук. </a:t>
            </a:r>
            <a:r>
              <a:rPr lang="ru-RU" sz="2800" b="1" dirty="0" smtClean="0"/>
              <a:t>Диаграммы Эйлера используют при изучении множества.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e.mail.ru/cgi-bin/getattach?file=%d0%9d%d0%b8%d0%ba%d0%be%d0%bb%d0%b0%d0%b9%20%d0%9b%d0%be%d0%b1%d0%b0%d1%87%d0%b5%d0%b2%d1%81%d0%ba%d0%b8%d0%b9.jpg&amp;id=13274648460000000589;0;2&amp;mode=attachment&amp;channel=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924944"/>
            <a:ext cx="3018631" cy="365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85689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Николай Лобачевский </a:t>
            </a:r>
            <a:r>
              <a:rPr lang="ru-RU" sz="2800" dirty="0" smtClean="0"/>
              <a:t>- известный русский математик. Родился 1 декабря 1792 года, а умер в 1856 году. Николай Лобачевский является создателем неевклидовой геометрии, а так же </a:t>
            </a:r>
            <a:r>
              <a:rPr lang="ru-RU" sz="2800" b="1" dirty="0" smtClean="0"/>
              <a:t>деятелем</a:t>
            </a:r>
            <a:r>
              <a:rPr lang="ru-RU" sz="2800" dirty="0" smtClean="0"/>
              <a:t> университетского  образования и </a:t>
            </a:r>
            <a:r>
              <a:rPr lang="ru-RU" sz="2800" b="1" dirty="0" smtClean="0"/>
              <a:t>народного просвещения.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7472386" cy="254794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Назовите  ученого, который положил начало геометрии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071942"/>
            <a:ext cx="4059936" cy="2024058"/>
          </a:xfrm>
        </p:spPr>
        <p:txBody>
          <a:bodyPr>
            <a:normAutofit/>
          </a:bodyPr>
          <a:lstStyle/>
          <a:p>
            <a:pPr lvl="4"/>
            <a:r>
              <a:rPr lang="ru-RU" sz="4000" b="1" dirty="0" smtClean="0">
                <a:solidFill>
                  <a:srgbClr val="FFFF00"/>
                </a:solidFill>
              </a:rPr>
              <a:t>ЕВКЛИД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82</TotalTime>
  <Words>243</Words>
  <Application>Microsoft Office PowerPoint</Application>
  <PresentationFormat>Экран (4:3)</PresentationFormat>
  <Paragraphs>17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Выполнили ученики 7 класса: Халяпин Игорь Бражкина Антонина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cp:lastModifiedBy>ЕН</cp:lastModifiedBy>
  <cp:revision>22</cp:revision>
  <dcterms:modified xsi:type="dcterms:W3CDTF">2017-12-14T10:41:36Z</dcterms:modified>
</cp:coreProperties>
</file>