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7" r:id="rId4"/>
    <p:sldId id="258" r:id="rId5"/>
    <p:sldId id="259" r:id="rId6"/>
    <p:sldId id="261" r:id="rId7"/>
    <p:sldId id="265" r:id="rId8"/>
    <p:sldId id="267" r:id="rId9"/>
    <p:sldId id="268" r:id="rId10"/>
    <p:sldId id="270" r:id="rId11"/>
    <p:sldId id="271" r:id="rId12"/>
    <p:sldId id="274" r:id="rId13"/>
    <p:sldId id="276" r:id="rId14"/>
    <p:sldId id="278" r:id="rId15"/>
    <p:sldId id="280" r:id="rId16"/>
    <p:sldId id="282" r:id="rId17"/>
    <p:sldId id="262" r:id="rId18"/>
    <p:sldId id="264" r:id="rId19"/>
    <p:sldId id="263" r:id="rId20"/>
    <p:sldId id="272" r:id="rId21"/>
    <p:sldId id="266" r:id="rId22"/>
    <p:sldId id="269" r:id="rId23"/>
    <p:sldId id="273" r:id="rId24"/>
    <p:sldId id="275" r:id="rId25"/>
    <p:sldId id="277" r:id="rId26"/>
    <p:sldId id="279" r:id="rId27"/>
    <p:sldId id="281" r:id="rId28"/>
    <p:sldId id="283" r:id="rId29"/>
    <p:sldId id="285" r:id="rId30"/>
    <p:sldId id="28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дмин" initials="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 descr="EqWorld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052638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0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572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31"/>
          <p:cNvSpPr>
            <a:spLocks/>
          </p:cNvSpPr>
          <p:nvPr/>
        </p:nvSpPr>
        <p:spPr bwMode="gray">
          <a:xfrm>
            <a:off x="0" y="51816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" name="Picture 32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6096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295DC"/>
            </a:gs>
            <a:gs pos="100000">
              <a:srgbClr val="FFFFC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0" y="57150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2" name="Picture 11" descr="6ac6efb25e0a35d160b484086b39328b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4800" y="3048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animBg="1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black_box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15.png"/><Relationship Id="rId4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91;&#1088;&#1086;&#1082;%20&#1073;&#1077;&#1079;&#1086;&#1087;&#1072;&#1089;&#1085;&#1086;&#1089;&#1090;&#1080;\&#1053;&#1077;&#1076;&#1077;&#1083;&#1103;%20&#1073;&#1077;&#1079;&#1086;&#1087;&#1072;&#1089;&#1085;&#1086;&#1075;&#1086;%20&#1056;&#1091;&#1085;&#1077;&#1090;&#1072;%202022\&#1053;&#1077;&#1076;&#1077;&#1083;&#1103;%20&#1041;&#1077;&#1079;&#1086;&#1087;&#1072;&#1089;&#1085;&#1086;&#1075;&#1086;%20&#1056;&#1091;&#1085;&#1077;&#1090;&#1072;%202022\&#1064;&#1082;&#1086;&#1083;&#1100;&#1085;&#1099;&#1081;%20&#1082;&#1086;&#1085;&#1082;&#1091;&#1088;&#1089;%202022\&#1056;&#1072;&#1073;&#1086;&#1090;&#1099;%20&#1085;&#1072;%20&#1086;&#1073;&#1083;&#1072;&#1089;&#1090;&#1085;&#1086;&#1081;%20&#1082;&#1086;&#1085;&#1082;&#1091;&#1088;&#1089;%202022\&#1050;&#1080;&#1088;&#1089;&#1072;&#1085;&#1086;&#1074;%20&#1040;&#1085;&#1072;&#1090;&#1086;&#1083;&#1080;&#1081;%20&#1040;&#1085;&#1072;&#1090;&#1086;&#1083;&#1100;&#1077;&#1074;&#1080;&#1095;\7-9%20&#1082;&#1083;&#1072;&#1089;&#1089;\&#1048;&#1075;&#1088;&#1072;%20&#1063;&#1090;&#1086;%20&#1043;&#1076;&#1077;%20&#1050;&#1086;&#1075;&#1076;&#1072;%202022\Zarathustra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Swingin.mp3" TargetMode="Externa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4.xml"/><Relationship Id="rId18" Type="http://schemas.openxmlformats.org/officeDocument/2006/relationships/image" Target="../media/image11.jpeg"/><Relationship Id="rId3" Type="http://schemas.openxmlformats.org/officeDocument/2006/relationships/slide" Target="slide5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29.xml"/><Relationship Id="rId2" Type="http://schemas.openxmlformats.org/officeDocument/2006/relationships/image" Target="../media/image9.jpeg"/><Relationship Id="rId16" Type="http://schemas.openxmlformats.org/officeDocument/2006/relationships/slide" Target="slide10.xml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5.xml"/><Relationship Id="rId10" Type="http://schemas.openxmlformats.org/officeDocument/2006/relationships/slide" Target="slide11.xml"/><Relationship Id="rId19" Type="http://schemas.openxmlformats.org/officeDocument/2006/relationships/slide" Target="slide30.xml"/><Relationship Id="rId4" Type="http://schemas.openxmlformats.org/officeDocument/2006/relationships/image" Target="../media/image10.jpeg"/><Relationship Id="rId9" Type="http://schemas.openxmlformats.org/officeDocument/2006/relationships/slide" Target="slide16.xml"/><Relationship Id="rId14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medley.mp3" TargetMode="External"/><Relationship Id="rId6" Type="http://schemas.openxmlformats.org/officeDocument/2006/relationships/image" Target="../media/image16.png"/><Relationship Id="rId5" Type="http://schemas.openxmlformats.org/officeDocument/2006/relationships/slide" Target="slide18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N:\&#1085;&#1077;&#1076;&#1077;&#1083;&#1103;%20&#1084;&#1072;&#1090;&#1077;&#1084;&#1072;&#1090;&#1080;&#1082;&#1080;%2012-18\&#1095;&#1090;&#1086;%20&#1075;&#1076;&#1077;%20&#1082;&#1086;&#1075;&#1076;&#1072;\black_box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1071587" y="142875"/>
            <a:ext cx="7000875" cy="590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dirty="0"/>
              <a:t>Муниципальное бюджетное общеобразовательное учреждение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dirty="0"/>
              <a:t>Новомихайловская средняя общеобразовательная школа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42876" y="1785926"/>
            <a:ext cx="8858280" cy="2500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40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Игра</a:t>
            </a:r>
          </a:p>
          <a:p>
            <a:pPr algn="ctr" eaLnBrk="0" hangingPunct="0">
              <a:defRPr/>
            </a:pPr>
            <a:r>
              <a:rPr lang="ru-RU" sz="40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«Что? Где? Когда?»</a:t>
            </a:r>
          </a:p>
          <a:p>
            <a:pPr algn="ctr" eaLnBrk="0" hangingPunct="0">
              <a:defRPr/>
            </a:pPr>
            <a:r>
              <a:rPr lang="ru-RU" sz="40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Тема: «Математическая грамотность»</a:t>
            </a:r>
            <a: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2671794" y="5516562"/>
            <a:ext cx="6400800" cy="13414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algn="r" eaLnBrk="0" hangingPunct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Автор: Кирсанов Анатолий Анатольевич,</a:t>
            </a:r>
          </a:p>
          <a:p>
            <a:pPr marL="342900" indent="-342900" algn="r" eaLnBrk="0" hangingPunct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учитель </a:t>
            </a:r>
            <a:r>
              <a:rPr lang="ru-RU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математики и информатики</a:t>
            </a:r>
          </a:p>
          <a:p>
            <a:pPr marL="342900" indent="-342900" algn="r" eaLnBrk="0" hangingPunct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в МБОУ Новомихайловская СОШ, Новосибирской  области, Татарского района</a:t>
            </a: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4612" y="1785926"/>
            <a:ext cx="2776544" cy="737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572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ZERO</a:t>
            </a:r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Классический бисквит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285860"/>
            <a:ext cx="7620024" cy="487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2357422" y="3286124"/>
            <a:ext cx="642942" cy="22145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1256225"/>
            <a:ext cx="7552524" cy="488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1142976" y="3000372"/>
            <a:ext cx="500066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3415" y="1296077"/>
            <a:ext cx="7653361" cy="486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9575" y="2500306"/>
            <a:ext cx="7525763" cy="2281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-142900"/>
            <a:ext cx="72152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№8</a:t>
            </a:r>
            <a:endParaRPr lang="ru-RU" sz="4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Студенческая практика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4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black_box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072206"/>
            <a:ext cx="304800" cy="304800"/>
          </a:xfrm>
          <a:prstGeom prst="rect">
            <a:avLst/>
          </a:prstGeom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1208835"/>
            <a:ext cx="7881933" cy="515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0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Зона отдыха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14" name="Picture 2" descr="C:\Users\Admin\Desktop\Конкурс ФГ 2022\Номинация 1\задания игры 2022\вопрос 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985" y="1400175"/>
            <a:ext cx="8048105" cy="49577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-71462"/>
            <a:ext cx="692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Рацион питания россиян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10" name="Picture 2" descr="C:\Users\Admin\Desktop\Конкурс ФГ 2022\Номинация 1\задания игры 2022\вопрос 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357298"/>
            <a:ext cx="7763369" cy="50006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71462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Деление одноклеточных организмов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C:\Users\Admin\Desktop\Конкурс ФГ 2022\Номинация 1\задания игры 2022\вопрос 1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85860"/>
            <a:ext cx="7543823" cy="50462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0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Масса телёнка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355088"/>
            <a:ext cx="8120060" cy="5145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-71462"/>
            <a:ext cx="8572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Освещение зимнего сада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7953401" cy="517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Ответ№1: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1214422"/>
            <a:ext cx="6981845" cy="503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71414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Ответ№2: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072206"/>
            <a:ext cx="304800" cy="3048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24" y="1419227"/>
            <a:ext cx="8997570" cy="379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Ответ№3: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6143644"/>
            <a:ext cx="304800" cy="3048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357298"/>
            <a:ext cx="7432503" cy="449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arathust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  <p:pic>
        <p:nvPicPr>
          <p:cNvPr id="1026" name="Picture 2" descr="D:\неделя математики 12-18\что где когда\h_Euy2TxwJFlX1DGnV6U78omscvYISdAp3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142852"/>
            <a:ext cx="807996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Весенняя серия 2022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AutoShape 2" descr="https://irorb.ru/wp-content/uploads/2021/08/11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irorb.ru/wp-content/uploads/2021/08/11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t="5427" b="7567"/>
          <a:stretch>
            <a:fillRect/>
          </a:stretch>
        </p:blipFill>
        <p:spPr bwMode="auto">
          <a:xfrm>
            <a:off x="5525108" y="5072074"/>
            <a:ext cx="3618892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Admin\Desktop\урок безопасности\Неделя безопасного Рунета 2022\Неделя Безопасного Рунета 2022\Школьный конкурс 2022\Работы на областной конкурс 2022\Кирсанов Анатолий Анатольевич\7-9 класс\Игра Что Где Когда 2022\952-9525531_vs-v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843" y="5357826"/>
            <a:ext cx="1504851" cy="128588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06" y="5267345"/>
            <a:ext cx="3838575" cy="1233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42852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</a:t>
            </a:r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4:</a:t>
            </a: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6072206"/>
            <a:ext cx="304800" cy="304800"/>
          </a:xfrm>
          <a:prstGeom prst="rect">
            <a:avLst/>
          </a:prstGeom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571613"/>
            <a:ext cx="875991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Ответ№5: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1285860"/>
            <a:ext cx="6798341" cy="468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Ответ№6: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357298"/>
            <a:ext cx="82581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Ответ№8: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6215082"/>
            <a:ext cx="304800" cy="3048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595438"/>
            <a:ext cx="84963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Ответ№9: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6215082"/>
            <a:ext cx="304800" cy="3048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285860"/>
            <a:ext cx="859195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Ответ№10: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214422"/>
            <a:ext cx="6515122" cy="519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Ответ№11: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6286520"/>
            <a:ext cx="304800" cy="30480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06" y="1466853"/>
            <a:ext cx="8951609" cy="403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Ответ№12: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1214422"/>
            <a:ext cx="5881706" cy="542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Ответ№7: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72462" y="6286520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wing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08" y="1385892"/>
            <a:ext cx="9030486" cy="45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214554"/>
            <a:ext cx="7568295" cy="25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-1294"/>
              </a:avLst>
            </a:prstTxWarp>
            <a:spAutoFit/>
            <a:scene3d>
              <a:camera prst="perspectiveContrastingRightFacing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Музыкальная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 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пауза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072462" y="6072206"/>
            <a:ext cx="92869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Ангатолий Кирсанов\анимашки\анимац\c216147544f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571480"/>
            <a:ext cx="2786050" cy="4579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>
            <a:hlinkClick r:id="rId3" action="ppaction://hlinksldjump"/>
          </p:cNvPr>
          <p:cNvSpPr/>
          <p:nvPr/>
        </p:nvSpPr>
        <p:spPr>
          <a:xfrm>
            <a:off x="357158" y="1571612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№2</a:t>
            </a:r>
          </a:p>
        </p:txBody>
      </p:sp>
      <p:sp>
        <p:nvSpPr>
          <p:cNvPr id="4" name="Багетная рамка 3">
            <a:hlinkClick r:id="rId5" action="ppaction://hlinksldjump"/>
          </p:cNvPr>
          <p:cNvSpPr/>
          <p:nvPr/>
        </p:nvSpPr>
        <p:spPr>
          <a:xfrm>
            <a:off x="3357554" y="1571612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№3</a:t>
            </a:r>
          </a:p>
        </p:txBody>
      </p:sp>
      <p:sp>
        <p:nvSpPr>
          <p:cNvPr id="5" name="Багетная рамка 4">
            <a:hlinkClick r:id="rId6" action="ppaction://hlinksldjump"/>
          </p:cNvPr>
          <p:cNvSpPr/>
          <p:nvPr/>
        </p:nvSpPr>
        <p:spPr>
          <a:xfrm>
            <a:off x="6357950" y="1571612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№4</a:t>
            </a:r>
          </a:p>
        </p:txBody>
      </p:sp>
      <p:sp>
        <p:nvSpPr>
          <p:cNvPr id="6" name="Багетная рамка 5">
            <a:hlinkClick r:id="rId7" action="ppaction://hlinksldjump"/>
          </p:cNvPr>
          <p:cNvSpPr/>
          <p:nvPr/>
        </p:nvSpPr>
        <p:spPr>
          <a:xfrm>
            <a:off x="357158" y="2928934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№5</a:t>
            </a:r>
          </a:p>
        </p:txBody>
      </p:sp>
      <p:sp>
        <p:nvSpPr>
          <p:cNvPr id="7" name="Багетная рамка 6">
            <a:hlinkClick r:id="rId8" action="ppaction://hlinksldjump"/>
          </p:cNvPr>
          <p:cNvSpPr/>
          <p:nvPr/>
        </p:nvSpPr>
        <p:spPr>
          <a:xfrm>
            <a:off x="3357554" y="2928934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№6</a:t>
            </a:r>
          </a:p>
        </p:txBody>
      </p:sp>
      <p:sp>
        <p:nvSpPr>
          <p:cNvPr id="8" name="Багетная рамка 7">
            <a:hlinkClick r:id="rId9" action="ppaction://hlinksldjump"/>
          </p:cNvPr>
          <p:cNvSpPr/>
          <p:nvPr/>
        </p:nvSpPr>
        <p:spPr>
          <a:xfrm>
            <a:off x="6357950" y="2928934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№7</a:t>
            </a:r>
          </a:p>
        </p:txBody>
      </p:sp>
      <p:sp>
        <p:nvSpPr>
          <p:cNvPr id="9" name="Багетная рамка 8">
            <a:hlinkClick r:id="rId10" action="ppaction://hlinksldjump"/>
          </p:cNvPr>
          <p:cNvSpPr/>
          <p:nvPr/>
        </p:nvSpPr>
        <p:spPr>
          <a:xfrm>
            <a:off x="357158" y="4357694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№8</a:t>
            </a:r>
          </a:p>
        </p:txBody>
      </p:sp>
      <p:sp>
        <p:nvSpPr>
          <p:cNvPr id="10" name="Багетная рамка 9">
            <a:hlinkClick r:id="rId11" action="ppaction://hlinksldjump"/>
          </p:cNvPr>
          <p:cNvSpPr/>
          <p:nvPr/>
        </p:nvSpPr>
        <p:spPr>
          <a:xfrm>
            <a:off x="3357554" y="4357694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№9</a:t>
            </a:r>
          </a:p>
        </p:txBody>
      </p:sp>
      <p:sp>
        <p:nvSpPr>
          <p:cNvPr id="11" name="Багетная рамка 10">
            <a:hlinkClick r:id="rId12" action="ppaction://hlinksldjump"/>
          </p:cNvPr>
          <p:cNvSpPr/>
          <p:nvPr/>
        </p:nvSpPr>
        <p:spPr>
          <a:xfrm>
            <a:off x="6357950" y="4357694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№10</a:t>
            </a:r>
          </a:p>
        </p:txBody>
      </p:sp>
      <p:sp>
        <p:nvSpPr>
          <p:cNvPr id="12" name="Багетная рамка 11">
            <a:hlinkClick r:id="rId13" action="ppaction://hlinksldjump"/>
          </p:cNvPr>
          <p:cNvSpPr/>
          <p:nvPr/>
        </p:nvSpPr>
        <p:spPr>
          <a:xfrm>
            <a:off x="3286116" y="214290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№1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агетная рамка 12">
            <a:hlinkClick r:id="rId14" action="ppaction://hlinksldjump"/>
          </p:cNvPr>
          <p:cNvSpPr/>
          <p:nvPr/>
        </p:nvSpPr>
        <p:spPr>
          <a:xfrm>
            <a:off x="357158" y="5715016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№11</a:t>
            </a:r>
          </a:p>
        </p:txBody>
      </p:sp>
      <p:sp>
        <p:nvSpPr>
          <p:cNvPr id="15" name="Багетная рамка 14">
            <a:hlinkClick r:id="rId15" action="ppaction://hlinksldjump"/>
          </p:cNvPr>
          <p:cNvSpPr/>
          <p:nvPr/>
        </p:nvSpPr>
        <p:spPr>
          <a:xfrm>
            <a:off x="3357554" y="5715016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 №12</a:t>
            </a:r>
          </a:p>
        </p:txBody>
      </p:sp>
      <p:sp>
        <p:nvSpPr>
          <p:cNvPr id="16" name="Багетная рамка 15">
            <a:hlinkClick r:id="rId16" action="ppaction://hlinksldjump"/>
          </p:cNvPr>
          <p:cNvSpPr/>
          <p:nvPr/>
        </p:nvSpPr>
        <p:spPr>
          <a:xfrm>
            <a:off x="6357950" y="5715016"/>
            <a:ext cx="2286016" cy="928694"/>
          </a:xfrm>
          <a:prstGeom prst="bevel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ZERO</a:t>
            </a:r>
            <a:endParaRPr lang="ru-RU" sz="4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агетная рамка 16">
            <a:hlinkClick r:id="rId17" action="ppaction://hlinksldjump"/>
          </p:cNvPr>
          <p:cNvSpPr/>
          <p:nvPr/>
        </p:nvSpPr>
        <p:spPr>
          <a:xfrm>
            <a:off x="285720" y="214290"/>
            <a:ext cx="2500330" cy="1000132"/>
          </a:xfrm>
          <a:prstGeom prst="bevel">
            <a:avLst/>
          </a:prstGeom>
          <a:blipFill>
            <a:blip r:embed="rId1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Музыкальная пауза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возврат 17">
            <a:hlinkClick r:id="rId19" action="ppaction://hlinksldjump" highlightClick="1"/>
          </p:cNvPr>
          <p:cNvSpPr/>
          <p:nvPr/>
        </p:nvSpPr>
        <p:spPr>
          <a:xfrm>
            <a:off x="5857884" y="428604"/>
            <a:ext cx="928694" cy="571480"/>
          </a:xfrm>
          <a:prstGeom prst="actionButtonReturn">
            <a:avLst/>
          </a:prstGeom>
          <a:blipFill>
            <a:blip r:embed="rId2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000108"/>
            <a:ext cx="8715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perspectiveContrastingRightFacing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Поздравляем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 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победителей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-24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№1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«Индекс массы тела»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500174"/>
            <a:ext cx="7558409" cy="493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-142900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Ассорти из кексов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medle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  <p:sp>
        <p:nvSpPr>
          <p:cNvPr id="6" name="Штриховая стрелка вправо 5">
            <a:hlinkClick r:id="rId5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285860"/>
            <a:ext cx="8301035" cy="509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Коробка для кексов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70440"/>
            <a:ext cx="7696224" cy="493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0"/>
            <a:ext cx="564360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Домашние животные</a:t>
            </a:r>
          </a:p>
          <a:p>
            <a:pPr algn="ctr"/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4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black_box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215082"/>
            <a:ext cx="304800" cy="304800"/>
          </a:xfrm>
          <a:prstGeom prst="rect">
            <a:avLst/>
          </a:prstGeom>
        </p:spPr>
      </p:pic>
      <p:pic>
        <p:nvPicPr>
          <p:cNvPr id="5" name="Picture 2" descr="C:\Users\Admin\Desktop\Конкурс ФГ 2022\Номинация 1\задания игры 2022\вопрос 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354" y="1500174"/>
            <a:ext cx="8091791" cy="48577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-142900"/>
            <a:ext cx="72152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Студенческая практика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39277"/>
            <a:ext cx="7972451" cy="519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-24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№6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«Индекс массы тела»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500958" y="6429396"/>
            <a:ext cx="1285884" cy="4286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357298"/>
            <a:ext cx="7584914" cy="509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833</TotalTime>
  <Words>234</Words>
  <PresentationFormat>Экран (4:3)</PresentationFormat>
  <Paragraphs>82</Paragraphs>
  <Slides>30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108</cp:revision>
  <dcterms:modified xsi:type="dcterms:W3CDTF">2022-05-02T06:07:21Z</dcterms:modified>
</cp:coreProperties>
</file>