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7" d="100"/>
          <a:sy n="77" d="100"/>
        </p:scale>
        <p:origin x="72" y="19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B9528031-8925-4C7E-B7CC-843C0462E860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8EA5F607-9B32-4D01-8B59-017829DC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732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8031-8925-4C7E-B7CC-843C0462E860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5F607-9B32-4D01-8B59-017829DC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824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9528031-8925-4C7E-B7CC-843C0462E860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EA5F607-9B32-4D01-8B59-017829DC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6901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9528031-8925-4C7E-B7CC-843C0462E860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EA5F607-9B32-4D01-8B59-017829DC567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02750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9528031-8925-4C7E-B7CC-843C0462E860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EA5F607-9B32-4D01-8B59-017829DC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2659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8031-8925-4C7E-B7CC-843C0462E860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5F607-9B32-4D01-8B59-017829DC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469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8031-8925-4C7E-B7CC-843C0462E860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5F607-9B32-4D01-8B59-017829DC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225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8031-8925-4C7E-B7CC-843C0462E860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5F607-9B32-4D01-8B59-017829DC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4372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9528031-8925-4C7E-B7CC-843C0462E860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EA5F607-9B32-4D01-8B59-017829DC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725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8031-8925-4C7E-B7CC-843C0462E860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5F607-9B32-4D01-8B59-017829DC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801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9528031-8925-4C7E-B7CC-843C0462E860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EA5F607-9B32-4D01-8B59-017829DC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897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8031-8925-4C7E-B7CC-843C0462E860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5F607-9B32-4D01-8B59-017829DC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36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8031-8925-4C7E-B7CC-843C0462E860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5F607-9B32-4D01-8B59-017829DC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384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8031-8925-4C7E-B7CC-843C0462E860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5F607-9B32-4D01-8B59-017829DC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963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8031-8925-4C7E-B7CC-843C0462E860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5F607-9B32-4D01-8B59-017829DC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618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8031-8925-4C7E-B7CC-843C0462E860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5F607-9B32-4D01-8B59-017829DC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59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8031-8925-4C7E-B7CC-843C0462E860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5F607-9B32-4D01-8B59-017829DC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101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28031-8925-4C7E-B7CC-843C0462E860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5F607-9B32-4D01-8B59-017829DC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99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  <p:sldLayoutId id="2147483990" r:id="rId12"/>
    <p:sldLayoutId id="2147483991" r:id="rId13"/>
    <p:sldLayoutId id="2147483992" r:id="rId14"/>
    <p:sldLayoutId id="2147483993" r:id="rId15"/>
    <p:sldLayoutId id="2147483994" r:id="rId16"/>
    <p:sldLayoutId id="214748399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8268">
              <a:srgbClr val="F8D5D3"/>
            </a:gs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869268" y="864108"/>
            <a:ext cx="8322732" cy="5120640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r>
              <a:rPr lang="en-US" sz="4000" dirty="0">
                <a:solidFill>
                  <a:srgbClr val="C00000"/>
                </a:solidFill>
                <a:latin typeface="Arial Black" panose="020B0A04020102020204" pitchFamily="34" charset="0"/>
              </a:rPr>
              <a:t>. What is your </a:t>
            </a:r>
            <a:r>
              <a:rPr lang="en-US" sz="4000" dirty="0" err="1">
                <a:solidFill>
                  <a:srgbClr val="C00000"/>
                </a:solidFill>
                <a:latin typeface="Arial Black" panose="020B0A04020102020204" pitchFamily="34" charset="0"/>
              </a:rPr>
              <a:t>favourite</a:t>
            </a:r>
            <a:r>
              <a:rPr lang="en-US" sz="4000" dirty="0">
                <a:solidFill>
                  <a:srgbClr val="C00000"/>
                </a:solidFill>
                <a:latin typeface="Arial Black" panose="020B0A04020102020204" pitchFamily="34" charset="0"/>
              </a:rPr>
              <a:t> animal?</a:t>
            </a:r>
            <a:r>
              <a:rPr lang="en-US" sz="4000" dirty="0">
                <a:solidFill>
                  <a:srgbClr val="00B050"/>
                </a:solidFill>
                <a:latin typeface="Arial Black" panose="020B0A04020102020204" pitchFamily="34" charset="0"/>
              </a:rPr>
              <a:t/>
            </a:r>
            <a:br>
              <a:rPr lang="en-US" sz="4000" dirty="0">
                <a:solidFill>
                  <a:srgbClr val="00B050"/>
                </a:solidFill>
                <a:latin typeface="Arial Black" panose="020B0A04020102020204" pitchFamily="34" charset="0"/>
              </a:rPr>
            </a:br>
            <a:r>
              <a:rPr lang="en-US" sz="4000" dirty="0">
                <a:latin typeface="Arial Black" panose="020B0A04020102020204" pitchFamily="34" charset="0"/>
              </a:rPr>
              <a:t>My </a:t>
            </a:r>
            <a:r>
              <a:rPr lang="en-US" sz="4000" dirty="0" err="1">
                <a:latin typeface="Arial Black" panose="020B0A04020102020204" pitchFamily="34" charset="0"/>
              </a:rPr>
              <a:t>favourite</a:t>
            </a:r>
            <a:r>
              <a:rPr lang="en-US" sz="4000" dirty="0">
                <a:latin typeface="Arial Black" panose="020B0A04020102020204" pitchFamily="34" charset="0"/>
              </a:rPr>
              <a:t> animal is a cat.</a:t>
            </a:r>
            <a:br>
              <a:rPr lang="en-US" sz="4000" dirty="0">
                <a:latin typeface="Arial Black" panose="020B0A04020102020204" pitchFamily="34" charset="0"/>
              </a:rPr>
            </a:br>
            <a:r>
              <a:rPr lang="en-US" sz="4000" dirty="0">
                <a:solidFill>
                  <a:srgbClr val="C00000"/>
                </a:solidFill>
                <a:latin typeface="Arial Black" panose="020B0A04020102020204" pitchFamily="34" charset="0"/>
              </a:rPr>
              <a:t>2. What can it do?</a:t>
            </a:r>
            <a:r>
              <a:rPr lang="en-US" sz="4000" dirty="0">
                <a:latin typeface="Arial Black" panose="020B0A04020102020204" pitchFamily="34" charset="0"/>
              </a:rPr>
              <a:t/>
            </a:r>
            <a:br>
              <a:rPr lang="en-US" sz="4000" dirty="0">
                <a:latin typeface="Arial Black" panose="020B0A04020102020204" pitchFamily="34" charset="0"/>
              </a:rPr>
            </a:br>
            <a:r>
              <a:rPr lang="en-US" sz="4000" dirty="0">
                <a:latin typeface="Arial Black" panose="020B0A04020102020204" pitchFamily="34" charset="0"/>
              </a:rPr>
              <a:t>It can run and jump.</a:t>
            </a:r>
            <a:br>
              <a:rPr lang="en-US" sz="4000" dirty="0">
                <a:latin typeface="Arial Black" panose="020B0A04020102020204" pitchFamily="34" charset="0"/>
              </a:rPr>
            </a:br>
            <a:r>
              <a:rPr lang="en-US" sz="4000" dirty="0">
                <a:solidFill>
                  <a:srgbClr val="C00000"/>
                </a:solidFill>
                <a:latin typeface="Arial Black" panose="020B0A04020102020204" pitchFamily="34" charset="0"/>
              </a:rPr>
              <a:t>3. Describe the animal.</a:t>
            </a:r>
            <a:r>
              <a:rPr lang="en-US" sz="4000" dirty="0">
                <a:latin typeface="Arial Black" panose="020B0A04020102020204" pitchFamily="34" charset="0"/>
              </a:rPr>
              <a:t/>
            </a:r>
            <a:br>
              <a:rPr lang="en-US" sz="4000" dirty="0">
                <a:latin typeface="Arial Black" panose="020B0A04020102020204" pitchFamily="34" charset="0"/>
              </a:rPr>
            </a:br>
            <a:r>
              <a:rPr lang="en-US" sz="4000" dirty="0">
                <a:latin typeface="Arial Black" panose="020B0A04020102020204" pitchFamily="34" charset="0"/>
              </a:rPr>
              <a:t>It has got blue eyes, a small nose and a thin body.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" t="1089" r="-634" b="7629"/>
          <a:stretch/>
        </p:blipFill>
        <p:spPr>
          <a:xfrm>
            <a:off x="157934" y="864108"/>
            <a:ext cx="3137452" cy="4994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5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0983" y="864108"/>
            <a:ext cx="5821016" cy="5120640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C00000"/>
                </a:solidFill>
              </a:rPr>
              <a:t>1</a:t>
            </a:r>
            <a:r>
              <a:rPr lang="en-US" sz="4000" dirty="0">
                <a:solidFill>
                  <a:srgbClr val="C00000"/>
                </a:solidFill>
              </a:rPr>
              <a:t>. What is your </a:t>
            </a:r>
            <a:r>
              <a:rPr lang="en-US" sz="4000" dirty="0" err="1">
                <a:solidFill>
                  <a:srgbClr val="C00000"/>
                </a:solidFill>
              </a:rPr>
              <a:t>favourite</a:t>
            </a:r>
            <a:r>
              <a:rPr lang="en-US" sz="4000" dirty="0">
                <a:solidFill>
                  <a:srgbClr val="C00000"/>
                </a:solidFill>
              </a:rPr>
              <a:t> animal?</a:t>
            </a:r>
            <a:r>
              <a:rPr lang="en-US" sz="4000" dirty="0">
                <a:solidFill>
                  <a:srgbClr val="00B050"/>
                </a:solidFill>
              </a:rPr>
              <a:t/>
            </a:r>
            <a:br>
              <a:rPr lang="en-US" sz="4000" dirty="0">
                <a:solidFill>
                  <a:srgbClr val="00B050"/>
                </a:solidFill>
              </a:rPr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>
                <a:solidFill>
                  <a:srgbClr val="C00000"/>
                </a:solidFill>
              </a:rPr>
              <a:t>2. What can it do?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>
                <a:solidFill>
                  <a:srgbClr val="C00000"/>
                </a:solidFill>
              </a:rPr>
              <a:t>3. Describe the animal.</a:t>
            </a:r>
            <a:r>
              <a:rPr lang="en-US" sz="4800" dirty="0"/>
              <a:t/>
            </a:r>
            <a:br>
              <a:rPr lang="en-US" sz="4800" dirty="0"/>
            </a:br>
            <a:endParaRPr lang="ru-RU" sz="4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6956"/>
            <a:ext cx="6370984" cy="636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121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7947" y="674921"/>
            <a:ext cx="7719391" cy="1293028"/>
          </a:xfrm>
        </p:spPr>
        <p:txBody>
          <a:bodyPr/>
          <a:lstStyle/>
          <a:p>
            <a:r>
              <a:rPr lang="ru-RU" dirty="0" smtClean="0"/>
              <a:t>Вам понравился урок?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91" y="2355575"/>
            <a:ext cx="11635409" cy="3756989"/>
          </a:xfrm>
        </p:spPr>
      </p:pic>
    </p:spTree>
    <p:extLst>
      <p:ext uri="{BB962C8B-B14F-4D97-AF65-F5344CB8AC3E}">
        <p14:creationId xmlns:p14="http://schemas.microsoft.com/office/powerpoint/2010/main" val="875762370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24</TotalTime>
  <Words>20</Words>
  <Application>Microsoft Office PowerPoint</Application>
  <PresentationFormat>Широкоэкранный</PresentationFormat>
  <Paragraphs>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Arial Black</vt:lpstr>
      <vt:lpstr>Century Gothic</vt:lpstr>
      <vt:lpstr>След самолета</vt:lpstr>
      <vt:lpstr> </vt:lpstr>
      <vt:lpstr>Презентация PowerPoint</vt:lpstr>
      <vt:lpstr>Вам понравился урок?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What is your favourite animal? My favourite animal is a cat. 2. What can it do? It can run and jump. 3. Describe the animal. It has got blue eyes, a small nose and a thin body. </dc:title>
  <dc:creator>Учитель_5</dc:creator>
  <cp:lastModifiedBy>Учитель_5</cp:lastModifiedBy>
  <cp:revision>3</cp:revision>
  <dcterms:created xsi:type="dcterms:W3CDTF">2025-03-16T22:35:28Z</dcterms:created>
  <dcterms:modified xsi:type="dcterms:W3CDTF">2025-03-16T22:59:37Z</dcterms:modified>
</cp:coreProperties>
</file>