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5" r:id="rId11"/>
    <p:sldId id="265" r:id="rId12"/>
    <p:sldId id="267" r:id="rId13"/>
    <p:sldId id="266" r:id="rId14"/>
    <p:sldId id="268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1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8" name="Рисунок 7" descr="b_132808512580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95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0" y="1628800"/>
            <a:ext cx="9144000" cy="52292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 descr="b_1328085125805 (2)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0"/>
            <a:ext cx="3141596" cy="65973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395536" y="188640"/>
            <a:ext cx="6480720" cy="648072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C5CB9-F455-4441-87F7-FC153056063B}" type="datetimeFigureOut">
              <a:rPr lang="ru-RU" smtClean="0"/>
              <a:t>16.03.2020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D8860-7F92-480E-B7BE-85E2513A9B5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900" b="1" dirty="0">
                <a:solidFill>
                  <a:srgbClr val="7030A0"/>
                </a:solidFill>
              </a:rPr>
              <a:t>Проект «На стыке двух культур: </a:t>
            </a:r>
            <a:r>
              <a:rPr lang="ru-RU" sz="3900" b="1" dirty="0" smtClean="0">
                <a:solidFill>
                  <a:srgbClr val="7030A0"/>
                </a:solidFill>
              </a:rPr>
              <a:t/>
            </a:r>
            <a:br>
              <a:rPr lang="ru-RU" sz="3900" b="1" dirty="0" smtClean="0">
                <a:solidFill>
                  <a:srgbClr val="7030A0"/>
                </a:solidFill>
              </a:rPr>
            </a:br>
            <a:r>
              <a:rPr lang="ru-RU" sz="3900" b="1" dirty="0" smtClean="0">
                <a:solidFill>
                  <a:srgbClr val="7030A0"/>
                </a:solidFill>
              </a:rPr>
              <a:t>Сагаалган </a:t>
            </a:r>
            <a:r>
              <a:rPr lang="ru-RU" sz="3900" b="1" dirty="0">
                <a:solidFill>
                  <a:srgbClr val="7030A0"/>
                </a:solidFill>
              </a:rPr>
              <a:t>и Масленица» </a:t>
            </a:r>
            <a:r>
              <a:rPr lang="ru-RU" sz="3900" b="1" dirty="0" smtClean="0">
                <a:solidFill>
                  <a:srgbClr val="7030A0"/>
                </a:solidFill>
              </a:rPr>
              <a:t/>
            </a:r>
            <a:br>
              <a:rPr lang="ru-RU" sz="3900" b="1" dirty="0" smtClean="0">
                <a:solidFill>
                  <a:srgbClr val="7030A0"/>
                </a:solidFill>
              </a:rPr>
            </a:br>
            <a:r>
              <a:rPr lang="ru-RU" sz="3900" b="1" dirty="0" smtClean="0">
                <a:solidFill>
                  <a:srgbClr val="7030A0"/>
                </a:solidFill>
              </a:rPr>
              <a:t>в </a:t>
            </a:r>
            <a:r>
              <a:rPr lang="ru-RU" sz="3900" b="1" dirty="0">
                <a:solidFill>
                  <a:srgbClr val="7030A0"/>
                </a:solidFill>
              </a:rPr>
              <a:t>группе раннего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97152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Воспитатель МБДОУ детский сад №27: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>
                <a:solidFill>
                  <a:srgbClr val="7030A0"/>
                </a:solidFill>
              </a:rPr>
              <a:t>Жамсаранова Ольга Михайловна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Зорик\Desktop\детсад\Сагаалган1\сагаалган\масленица\изображение_viber_2020-02-28_09-18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39545"/>
            <a:ext cx="8253424" cy="464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02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4101" name="Picture 5" descr="C:\Users\Зорик\Desktop\детсад\Сагаалган1\сагаалган\масленица\изображение_viber_2020-02-28_09-19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29681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77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4100" name="Picture 4" descr="C:\Users\Зорик\Desktop\детсад\Сагаалган1\сагаалган\масленица\изображение_viber_2020-02-28_09-18-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67" y="2060848"/>
            <a:ext cx="7516327" cy="422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82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Зорик\Desktop\детсад\Сагаалган1\сагаалган\масленица\изображение_viber_2020-02-28_09-19-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700808"/>
            <a:ext cx="46085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Зорик\Desktop\детсад\Сагаалган1\сагаалган\масленица\изображение_viber_2020-02-28_09-21-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463" y="4077072"/>
            <a:ext cx="460851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99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Зорик\Desktop\детсад\Сагаалган1\сагаалган\масленица\изображение_viber_2020-02-28_09-19-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12337"/>
            <a:ext cx="5149837" cy="289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Зорик\Desktop\детсад\Сагаалган1\сагаалган\масленица\изображение_viber_2020-02-28_09-26-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61048"/>
            <a:ext cx="5084057" cy="285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13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8195" name="Picture 3" descr="C:\Users\Зорик\Desktop\детсад\Сагаалган1\сагаалган\масленица\изображение_viber_2020-02-28_09-27-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86454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Зорик\Desktop\детсад\Сагаалган1\сагаалган\масленица\изображение_viber_2020-02-28_09-26-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42870"/>
            <a:ext cx="4760815" cy="267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69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9218" name="Picture 2" descr="C:\Users\Зорик\Desktop\детсад\Сагаалган1\сагаалган\масленица\изображение_viber_2020-02-28_09-33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04" y="1988840"/>
            <a:ext cx="7644341" cy="429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8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10242" name="Picture 2" descr="C:\Users\Зорик\Desktop\детсад\Сагаалган1\сагаалган\масленица\изображение_viber_2020-02-28_15-50-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4956043" cy="278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Зорик\Desktop\детсад\Сагаалган1\сагаалган\масленица\изображение_viber_2020-02-28_15-47-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682" y="3789040"/>
            <a:ext cx="51205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48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3 этап. Итог проекта.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7030A0"/>
                </a:solidFill>
              </a:rPr>
              <a:t>В ходе реализации данного проекта можно выделить следующие результаты: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7030A0"/>
                </a:solidFill>
              </a:rPr>
              <a:t>- у детей сформировались первичные представления о традициях русского и бурятского народов;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7030A0"/>
                </a:solidFill>
              </a:rPr>
              <a:t>- у детей сформировались первичные представления о праздниках Сагаалган и Масленица;</a:t>
            </a:r>
          </a:p>
          <a:p>
            <a:pPr>
              <a:buFontTx/>
              <a:buChar char="-"/>
            </a:pPr>
            <a:r>
              <a:rPr lang="ru-RU" sz="2500" dirty="0" smtClean="0">
                <a:solidFill>
                  <a:srgbClr val="7030A0"/>
                </a:solidFill>
              </a:rPr>
              <a:t>состоялась выставка </a:t>
            </a:r>
            <a:r>
              <a:rPr lang="ru-RU" sz="2500" dirty="0">
                <a:solidFill>
                  <a:srgbClr val="7030A0"/>
                </a:solidFill>
              </a:rPr>
              <a:t>декоративно-прикладного творчества на тему «Сагаалган и Масленица</a:t>
            </a:r>
            <a:r>
              <a:rPr lang="ru-RU" sz="2500" dirty="0" smtClean="0">
                <a:solidFill>
                  <a:srgbClr val="7030A0"/>
                </a:solidFill>
              </a:rPr>
              <a:t>»</a:t>
            </a:r>
            <a:endParaRPr lang="ru-RU" sz="250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500" dirty="0"/>
          </a:p>
          <a:p>
            <a:pPr marL="0" indent="0">
              <a:buNone/>
            </a:pPr>
            <a:endParaRPr lang="ru-RU" sz="2000" i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80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3 этап. Итог проекта.</a:t>
            </a:r>
          </a:p>
          <a:p>
            <a:pPr marL="0" indent="0">
              <a:buNone/>
            </a:pPr>
            <a:endParaRPr lang="ru-RU" sz="2500" dirty="0"/>
          </a:p>
          <a:p>
            <a:pPr marL="0" indent="0">
              <a:buNone/>
            </a:pP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11266" name="Picture 2" descr="C:\Users\Зорик\Desktop\детсад\Сагаалган1\сагаалган\масленица\изображение_viber_2020-02-28_10-46-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243027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Зорик\Desktop\детсад\Сагаалган1\сагаалган\масленица\изображение_viber_2020-02-28_10-47-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526" y="1844824"/>
            <a:ext cx="243027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7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 проекта: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При всем разнообразии культурных традиций в мире не так много праздников, которые отмечаются совместно. В 2020 году начало Белого месяца – </a:t>
            </a:r>
            <a:r>
              <a:rPr lang="ru-RU" sz="2000" dirty="0" err="1">
                <a:solidFill>
                  <a:srgbClr val="7030A0"/>
                </a:solidFill>
              </a:rPr>
              <a:t>Сагаалгана</a:t>
            </a:r>
            <a:r>
              <a:rPr lang="ru-RU" sz="2000" dirty="0">
                <a:solidFill>
                  <a:srgbClr val="7030A0"/>
                </a:solidFill>
              </a:rPr>
              <a:t> - совпало с наступлением масленичной недели – 24 февраля. Современное  поколение теряет значимость национальных культурных ценностей. Дети дошкольного возраста в силу своих возрастных особенностей зачастую не имеют представления об этих праздниках, не говоря уже о национальных традициях их празднования. Этот проект направлен на знакомство младших школьников с культурными традициями и обычаями русского и бурятского народов в праздновании </a:t>
            </a:r>
            <a:r>
              <a:rPr lang="ru-RU" sz="2000" dirty="0" err="1">
                <a:solidFill>
                  <a:srgbClr val="7030A0"/>
                </a:solidFill>
              </a:rPr>
              <a:t>Сагаалгана</a:t>
            </a:r>
            <a:r>
              <a:rPr lang="ru-RU" sz="2000" dirty="0">
                <a:solidFill>
                  <a:srgbClr val="7030A0"/>
                </a:solidFill>
              </a:rPr>
              <a:t> и Масленицы,  для развития чувства сопричастности к народным торжествам. Эти два праздника - воплощение духовного родства и всеобщего единения, символ добра и гостеприимства, взаимного уважения и почитания. Эти праздничные дни сплачивают и украшают нашу жизнь. Отмечая эти события, мы сохраняем наше богатое культурное наследие  и обеспечиваем передачу духовных ценностей  и уважения традиций будущим поколениям.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Цель проекта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Познакомить </a:t>
            </a:r>
            <a:r>
              <a:rPr lang="ru-RU" dirty="0">
                <a:solidFill>
                  <a:srgbClr val="7030A0"/>
                </a:solidFill>
              </a:rPr>
              <a:t>воспитанников с обычаями и традициями, связанными с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празднованием </a:t>
            </a:r>
            <a:r>
              <a:rPr lang="ru-RU" dirty="0" err="1">
                <a:solidFill>
                  <a:srgbClr val="7030A0"/>
                </a:solidFill>
              </a:rPr>
              <a:t>Сагаалгана</a:t>
            </a:r>
            <a:r>
              <a:rPr lang="ru-RU" dirty="0">
                <a:solidFill>
                  <a:srgbClr val="7030A0"/>
                </a:solidFill>
              </a:rPr>
              <a:t> и </a:t>
            </a:r>
            <a:r>
              <a:rPr lang="ru-RU" dirty="0" smtClean="0">
                <a:solidFill>
                  <a:srgbClr val="7030A0"/>
                </a:solidFill>
              </a:rPr>
              <a:t>Масленицы</a:t>
            </a:r>
            <a:r>
              <a:rPr lang="ru-RU" dirty="0">
                <a:solidFill>
                  <a:srgbClr val="7030A0"/>
                </a:solidFill>
              </a:rPr>
              <a:t>. Дать возможность каждому </a:t>
            </a:r>
            <a:r>
              <a:rPr lang="ru-RU" dirty="0" smtClean="0">
                <a:solidFill>
                  <a:srgbClr val="7030A0"/>
                </a:solidFill>
              </a:rPr>
              <a:t>ребёнку реализовать </a:t>
            </a:r>
            <a:r>
              <a:rPr lang="ru-RU" dirty="0">
                <a:solidFill>
                  <a:srgbClr val="7030A0"/>
                </a:solidFill>
              </a:rPr>
              <a:t>свои творческие возможности.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Задачи проекта: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•</a:t>
            </a:r>
            <a:r>
              <a:rPr lang="ru-RU" dirty="0"/>
              <a:t>	</a:t>
            </a:r>
            <a:r>
              <a:rPr lang="ru-RU" dirty="0">
                <a:solidFill>
                  <a:srgbClr val="7030A0"/>
                </a:solidFill>
              </a:rPr>
              <a:t>Формировать знания воспитанников о культуре и традициях бурятского и русского народа;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•	Прививать интерес к истории и традициям бурятского и русского народа;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•	Развивать воображение, любознательность, крупную и мелкую моторику через художественное творчество;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•	Воспитывать чувство толерантности и взаимоуважения.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2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Ожидаемые результаты: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- разработка игровых занятий для воспитанников по ознакомлению с культурой, традициями и обычаями русского и бурятского народов;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- оформление фотоотчета по теме проекта;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- проведение выставки декоративно-прикладного творчества на тему «Сагаалган и Масленица»;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- проведение развлечения совместно с музыкальным руководителем «Масленица в гости к нам пришла»;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- активное участие родителей в совместной деятельности с детьми: совместное творчество (рисунки и поделки, национальные костюмы);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- оформление предметно-развивающей среды по теме проекта.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</a:rPr>
              <a:t>- обогащение словарного запаса детей, активизация их активной речи.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8568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1 этап. Подготовительный.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7030A0"/>
                </a:solidFill>
              </a:rPr>
              <a:t>Подготовить материал для продуктивной деятельности: литература о Праздниках Сагаалган и Масленица (стихи, сказки, рассказы, загадки, пословицы, поговорки, песни; подбор фотографий, иллюстраций). Работа с родителями по взаимодействию в рамках проекта. Разработка занятий, определение тематики бесед. Подбор музыкального репертуара. Изготовление пособий, дидактических игр, папок-передвижек по теме проекта.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1012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Зорик\Desktop\детсад\Сагаалган1\изображение_viber_2020-02-26_10-04-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571688" cy="457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Зорик\Desktop\детсад\Сагаалган1\изображение_viber_2020-02-27_09-30-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604" y="1916832"/>
            <a:ext cx="2571688" cy="457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90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Зорик\Desktop\детсад\Сагаалган1\изображение_viber_2020-02-27_09-30-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18" y="1844824"/>
            <a:ext cx="243027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Зорик\Desktop\детсад\Сагаалган1\изображение_viber_2020-02-27_09-31-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5551866" cy="312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56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57118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 </a:t>
            </a:r>
            <a:r>
              <a:rPr lang="ru-RU" sz="2500" i="1" u="sng" dirty="0">
                <a:solidFill>
                  <a:srgbClr val="7030A0"/>
                </a:solidFill>
              </a:rPr>
              <a:t>2 этап. Реализация проекта</a:t>
            </a:r>
            <a:endParaRPr lang="ru-RU" sz="2000" i="1" u="sng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Зорик\Desktop\детсад\Сагаалган1\изображение_viber_2020-02-27_09-31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500376" cy="444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Зорик\Desktop\детсад\Сагаалган1\изображение_viber_2020-02-27_09-31-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47200"/>
            <a:ext cx="550461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76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2383522e0b9368dd7c1854e09f2079204fb8e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531</Words>
  <Application>Microsoft Office PowerPoint</Application>
  <PresentationFormat>Экран 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Проект «На стыке двух культур:  Сагаалган и Масленица»  в группе раннего возраста</vt:lpstr>
      <vt:lpstr>Актуальность проекта: </vt:lpstr>
      <vt:lpstr>Цель проекта:</vt:lpstr>
      <vt:lpstr>Задачи проекта: </vt:lpstr>
      <vt:lpstr>Ожидаемые результаты: 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  <vt:lpstr>Этапы проекта: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«Дети»</dc:title>
  <dc:creator>Белозёрова</dc:creator>
  <cp:lastModifiedBy>Зорик</cp:lastModifiedBy>
  <cp:revision>23</cp:revision>
  <dcterms:created xsi:type="dcterms:W3CDTF">2013-12-20T16:30:52Z</dcterms:created>
  <dcterms:modified xsi:type="dcterms:W3CDTF">2020-03-16T12:33:37Z</dcterms:modified>
</cp:coreProperties>
</file>