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3" r:id="rId3"/>
    <p:sldId id="274" r:id="rId4"/>
    <p:sldId id="268" r:id="rId5"/>
    <p:sldId id="275" r:id="rId6"/>
    <p:sldId id="262" r:id="rId7"/>
    <p:sldId id="263" r:id="rId8"/>
    <p:sldId id="270" r:id="rId9"/>
    <p:sldId id="276" r:id="rId10"/>
    <p:sldId id="265" r:id="rId11"/>
    <p:sldId id="277" r:id="rId12"/>
    <p:sldId id="267" r:id="rId13"/>
    <p:sldId id="278" r:id="rId14"/>
    <p:sldId id="279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3203839-B4B6-4922-9513-EE4DD9DC8ED6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C584868-1B9D-4C83-A2E3-0E9AA7FC75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/>
              <a:t>Устный журнал «Поэты и писатели соловьиного края»</a:t>
            </a:r>
            <a:endParaRPr lang="ru-RU" sz="4400" dirty="0"/>
          </a:p>
        </p:txBody>
      </p:sp>
      <p:pic>
        <p:nvPicPr>
          <p:cNvPr id="6" name="Содержимое 5" descr="1670356828_24-kartinkin-net-p-solovei-kartinka-dlya-detei-oboi-2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571612"/>
            <a:ext cx="8125968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айдар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61368360_3-celes-club-p-korennaya-pustin-kurskaya-oblast-instagram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5 страница «К малой родине любовь»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евгений носо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9291" y="1524000"/>
            <a:ext cx="6085417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орнее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000" y="1524000"/>
            <a:ext cx="8128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им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ниги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000" y="1524000"/>
            <a:ext cx="8128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Время даром не теряйте, книги земляков читайте!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книг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5450" y="1685925"/>
            <a:ext cx="5753100" cy="424815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страница «Книжная»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стихи благ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2 страница «Мир детства»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лагинин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5450" y="1652587"/>
            <a:ext cx="5753100" cy="43148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ет стих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9291" y="1524000"/>
            <a:ext cx="6085417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3 страница «Поэтическая»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е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усадьба фет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0026" y="1524000"/>
            <a:ext cx="6103948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етовские чтен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000" y="1524000"/>
            <a:ext cx="8128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Фетовские</a:t>
            </a:r>
            <a:r>
              <a:rPr lang="ru-RU" dirty="0" smtClean="0"/>
              <a:t> чтения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ниги гайдара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000" y="1524000"/>
            <a:ext cx="812800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4 страница «Тот много знает, кто много читает»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77</TotalTime>
  <Words>57</Words>
  <Application>Microsoft Office PowerPoint</Application>
  <PresentationFormat>Экран (4:3)</PresentationFormat>
  <Paragraphs>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Устный журнал «Поэты и писатели соловьиного края»</vt:lpstr>
      <vt:lpstr>1 страница «Книжная»</vt:lpstr>
      <vt:lpstr>2 страница «Мир детства»</vt:lpstr>
      <vt:lpstr>Слайд 4</vt:lpstr>
      <vt:lpstr>3 страница «Поэтическая»</vt:lpstr>
      <vt:lpstr>Слайд 6</vt:lpstr>
      <vt:lpstr>Слайд 7</vt:lpstr>
      <vt:lpstr>«Фетовские чтения»</vt:lpstr>
      <vt:lpstr>4 страница «Тот много знает, кто много читает»</vt:lpstr>
      <vt:lpstr>Слайд 10</vt:lpstr>
      <vt:lpstr>5 страница «К малой родине любовь»</vt:lpstr>
      <vt:lpstr>Слайд 12</vt:lpstr>
      <vt:lpstr>Слайд 13</vt:lpstr>
      <vt:lpstr>Слайд 14</vt:lpstr>
      <vt:lpstr>Время даром не теряйте, книги земляков читайте!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Устный журнал</dc:title>
  <dc:creator>АНДРОН</dc:creator>
  <cp:lastModifiedBy>АНДРОН</cp:lastModifiedBy>
  <cp:revision>19</cp:revision>
  <dcterms:created xsi:type="dcterms:W3CDTF">2023-02-11T19:07:44Z</dcterms:created>
  <dcterms:modified xsi:type="dcterms:W3CDTF">2024-09-25T14:15:56Z</dcterms:modified>
</cp:coreProperties>
</file>