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D1B31-94ED-489A-A7B2-8BCA31658A96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6A788-1819-4D2E-A315-A1672B64C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313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D1B31-94ED-489A-A7B2-8BCA31658A96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6A788-1819-4D2E-A315-A1672B64C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390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D1B31-94ED-489A-A7B2-8BCA31658A96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6A788-1819-4D2E-A315-A1672B64C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417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D1B31-94ED-489A-A7B2-8BCA31658A96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6A788-1819-4D2E-A315-A1672B64C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149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D1B31-94ED-489A-A7B2-8BCA31658A96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6A788-1819-4D2E-A315-A1672B64C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682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D1B31-94ED-489A-A7B2-8BCA31658A96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6A788-1819-4D2E-A315-A1672B64C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755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D1B31-94ED-489A-A7B2-8BCA31658A96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6A788-1819-4D2E-A315-A1672B64C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025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D1B31-94ED-489A-A7B2-8BCA31658A96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6A788-1819-4D2E-A315-A1672B64C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416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D1B31-94ED-489A-A7B2-8BCA31658A96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6A788-1819-4D2E-A315-A1672B64C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675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D1B31-94ED-489A-A7B2-8BCA31658A96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6A788-1819-4D2E-A315-A1672B64C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505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D1B31-94ED-489A-A7B2-8BCA31658A96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6A788-1819-4D2E-A315-A1672B64C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625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4D1B31-94ED-489A-A7B2-8BCA31658A96}" type="datetimeFigureOut">
              <a:rPr lang="ru-RU" smtClean="0"/>
              <a:t>17.02.2023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C6A788-1819-4D2E-A315-A1672B64C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23976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8174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243" y="-7229"/>
            <a:ext cx="9223513" cy="6865229"/>
          </a:xfrm>
        </p:spPr>
      </p:pic>
    </p:spTree>
    <p:extLst>
      <p:ext uri="{BB962C8B-B14F-4D97-AF65-F5344CB8AC3E}">
        <p14:creationId xmlns:p14="http://schemas.microsoft.com/office/powerpoint/2010/main" val="4098958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331" y="-2915"/>
            <a:ext cx="9687338" cy="6860915"/>
          </a:xfrm>
        </p:spPr>
      </p:pic>
    </p:spTree>
    <p:extLst>
      <p:ext uri="{BB962C8B-B14F-4D97-AF65-F5344CB8AC3E}">
        <p14:creationId xmlns:p14="http://schemas.microsoft.com/office/powerpoint/2010/main" val="3330716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0088"/>
            <a:ext cx="12206168" cy="5751442"/>
          </a:xfrm>
        </p:spPr>
      </p:pic>
    </p:spTree>
    <p:extLst>
      <p:ext uri="{BB962C8B-B14F-4D97-AF65-F5344CB8AC3E}">
        <p14:creationId xmlns:p14="http://schemas.microsoft.com/office/powerpoint/2010/main" val="4038851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2522"/>
            <a:ext cx="10760765" cy="6725478"/>
          </a:xfrm>
        </p:spPr>
      </p:pic>
    </p:spTree>
    <p:extLst>
      <p:ext uri="{BB962C8B-B14F-4D97-AF65-F5344CB8AC3E}">
        <p14:creationId xmlns:p14="http://schemas.microsoft.com/office/powerpoint/2010/main" val="1591262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182" y="0"/>
            <a:ext cx="8441635" cy="6906919"/>
          </a:xfrm>
        </p:spPr>
      </p:pic>
    </p:spTree>
    <p:extLst>
      <p:ext uri="{BB962C8B-B14F-4D97-AF65-F5344CB8AC3E}">
        <p14:creationId xmlns:p14="http://schemas.microsoft.com/office/powerpoint/2010/main" val="1952233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912" y="0"/>
            <a:ext cx="6640203" cy="6640203"/>
          </a:xfrm>
        </p:spPr>
      </p:pic>
    </p:spTree>
    <p:extLst>
      <p:ext uri="{BB962C8B-B14F-4D97-AF65-F5344CB8AC3E}">
        <p14:creationId xmlns:p14="http://schemas.microsoft.com/office/powerpoint/2010/main" val="3439496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9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938188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669" y="0"/>
            <a:ext cx="9819861" cy="6903363"/>
          </a:xfrm>
        </p:spPr>
      </p:pic>
    </p:spTree>
    <p:extLst>
      <p:ext uri="{BB962C8B-B14F-4D97-AF65-F5344CB8AC3E}">
        <p14:creationId xmlns:p14="http://schemas.microsoft.com/office/powerpoint/2010/main" val="3613993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61" y="0"/>
            <a:ext cx="11145077" cy="6875393"/>
          </a:xfrm>
        </p:spPr>
      </p:pic>
    </p:spTree>
    <p:extLst>
      <p:ext uri="{BB962C8B-B14F-4D97-AF65-F5344CB8AC3E}">
        <p14:creationId xmlns:p14="http://schemas.microsoft.com/office/powerpoint/2010/main" val="795388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382" y="96091"/>
            <a:ext cx="9051235" cy="6761909"/>
          </a:xfrm>
        </p:spPr>
      </p:pic>
    </p:spTree>
    <p:extLst>
      <p:ext uri="{BB962C8B-B14F-4D97-AF65-F5344CB8AC3E}">
        <p14:creationId xmlns:p14="http://schemas.microsoft.com/office/powerpoint/2010/main" val="2631783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60" y="0"/>
            <a:ext cx="10601740" cy="6907896"/>
          </a:xfrm>
        </p:spPr>
      </p:pic>
    </p:spTree>
    <p:extLst>
      <p:ext uri="{BB962C8B-B14F-4D97-AF65-F5344CB8AC3E}">
        <p14:creationId xmlns:p14="http://schemas.microsoft.com/office/powerpoint/2010/main" val="2616663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787" y="147615"/>
            <a:ext cx="9074425" cy="6811157"/>
          </a:xfrm>
        </p:spPr>
      </p:pic>
    </p:spTree>
    <p:extLst>
      <p:ext uri="{BB962C8B-B14F-4D97-AF65-F5344CB8AC3E}">
        <p14:creationId xmlns:p14="http://schemas.microsoft.com/office/powerpoint/2010/main" val="3938962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0</Words>
  <Application>Microsoft Office PowerPoint</Application>
  <PresentationFormat>Широкоэкранный</PresentationFormat>
  <Paragraphs>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</cp:revision>
  <dcterms:created xsi:type="dcterms:W3CDTF">2023-02-17T09:54:29Z</dcterms:created>
  <dcterms:modified xsi:type="dcterms:W3CDTF">2023-02-17T10:46:26Z</dcterms:modified>
</cp:coreProperties>
</file>